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audio1.wav" ContentType="audio/wav"/>
  <Override PartName="/ppt/media/audio2.wav" ContentType="audio/wav"/>
  <Override PartName="/ppt/media/audio3.wav" ContentType="audio/wav"/>
  <Override PartName="/ppt/notesSlides/notesSlide1.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7" r:id="rId3"/>
    <p:sldMasterId id="2147483700" r:id="rId4"/>
  </p:sldMasterIdLst>
  <p:notesMasterIdLst>
    <p:notesMasterId r:id="rId40"/>
  </p:notesMasterIdLst>
  <p:sldIdLst>
    <p:sldId id="341" r:id="rId5"/>
    <p:sldId id="417" r:id="rId6"/>
    <p:sldId id="412" r:id="rId7"/>
    <p:sldId id="411" r:id="rId8"/>
    <p:sldId id="413" r:id="rId9"/>
    <p:sldId id="414" r:id="rId10"/>
    <p:sldId id="415" r:id="rId11"/>
    <p:sldId id="256" r:id="rId12"/>
    <p:sldId id="257" r:id="rId13"/>
    <p:sldId id="258" r:id="rId14"/>
    <p:sldId id="351" r:id="rId15"/>
    <p:sldId id="337" r:id="rId16"/>
    <p:sldId id="418" r:id="rId17"/>
    <p:sldId id="263" r:id="rId18"/>
    <p:sldId id="385" r:id="rId19"/>
    <p:sldId id="386" r:id="rId20"/>
    <p:sldId id="313" r:id="rId21"/>
    <p:sldId id="397" r:id="rId22"/>
    <p:sldId id="420" r:id="rId23"/>
    <p:sldId id="387" r:id="rId24"/>
    <p:sldId id="398" r:id="rId25"/>
    <p:sldId id="314" r:id="rId26"/>
    <p:sldId id="421" r:id="rId27"/>
    <p:sldId id="419" r:id="rId28"/>
    <p:sldId id="422" r:id="rId29"/>
    <p:sldId id="260" r:id="rId30"/>
    <p:sldId id="424" r:id="rId31"/>
    <p:sldId id="426" r:id="rId32"/>
    <p:sldId id="425" r:id="rId33"/>
    <p:sldId id="309" r:id="rId34"/>
    <p:sldId id="405" r:id="rId35"/>
    <p:sldId id="407" r:id="rId36"/>
    <p:sldId id="408" r:id="rId37"/>
    <p:sldId id="279" r:id="rId38"/>
    <p:sldId id="423"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B4"/>
    <a:srgbClr val="EA1460"/>
    <a:srgbClr val="C5E3B3"/>
    <a:srgbClr val="8CBD84"/>
    <a:srgbClr val="EEBD2B"/>
    <a:srgbClr val="ABA444"/>
    <a:srgbClr val="ECD00E"/>
    <a:srgbClr val="78754E"/>
    <a:srgbClr val="EFE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5CEFB-22A2-4DD8-A9B9-0DCC5DBE7950}" v="710" dt="2021-10-12T13:34:06.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u Thu Ha" userId="e1169fa4e74ca433" providerId="LiveId" clId="{AAB5CEFB-22A2-4DD8-A9B9-0DCC5DBE7950}"/>
    <pc:docChg chg="undo custSel addSld delSld modSld sldOrd delMainMaster">
      <pc:chgData name="Luu Thu Ha" userId="e1169fa4e74ca433" providerId="LiveId" clId="{AAB5CEFB-22A2-4DD8-A9B9-0DCC5DBE7950}" dt="2021-10-12T13:34:06.343" v="3016"/>
      <pc:docMkLst>
        <pc:docMk/>
      </pc:docMkLst>
      <pc:sldChg chg="delSp modSp mod delAnim">
        <pc:chgData name="Luu Thu Ha" userId="e1169fa4e74ca433" providerId="LiveId" clId="{AAB5CEFB-22A2-4DD8-A9B9-0DCC5DBE7950}" dt="2021-10-12T09:04:48.240" v="501" actId="1076"/>
        <pc:sldMkLst>
          <pc:docMk/>
          <pc:sldMk cId="0" sldId="256"/>
        </pc:sldMkLst>
        <pc:spChg chg="mod">
          <ac:chgData name="Luu Thu Ha" userId="e1169fa4e74ca433" providerId="LiveId" clId="{AAB5CEFB-22A2-4DD8-A9B9-0DCC5DBE7950}" dt="2021-10-12T09:01:38.237" v="370" actId="1076"/>
          <ac:spMkLst>
            <pc:docMk/>
            <pc:sldMk cId="0" sldId="256"/>
            <ac:spMk id="6" creationId="{00000000-0000-0000-0000-000000000000}"/>
          </ac:spMkLst>
        </pc:spChg>
        <pc:spChg chg="mod">
          <ac:chgData name="Luu Thu Ha" userId="e1169fa4e74ca433" providerId="LiveId" clId="{AAB5CEFB-22A2-4DD8-A9B9-0DCC5DBE7950}" dt="2021-10-12T09:04:48.240" v="501" actId="1076"/>
          <ac:spMkLst>
            <pc:docMk/>
            <pc:sldMk cId="0" sldId="256"/>
            <ac:spMk id="21" creationId="{00000000-0000-0000-0000-000000000000}"/>
          </ac:spMkLst>
        </pc:spChg>
        <pc:picChg chg="mod">
          <ac:chgData name="Luu Thu Ha" userId="e1169fa4e74ca433" providerId="LiveId" clId="{AAB5CEFB-22A2-4DD8-A9B9-0DCC5DBE7950}" dt="2021-10-12T08:47:33.954" v="12" actId="14100"/>
          <ac:picMkLst>
            <pc:docMk/>
            <pc:sldMk cId="0" sldId="256"/>
            <ac:picMk id="3" creationId="{00000000-0000-0000-0000-000000000000}"/>
          </ac:picMkLst>
        </pc:picChg>
        <pc:picChg chg="del">
          <ac:chgData name="Luu Thu Ha" userId="e1169fa4e74ca433" providerId="LiveId" clId="{AAB5CEFB-22A2-4DD8-A9B9-0DCC5DBE7950}" dt="2021-10-12T08:47:30.727" v="10" actId="478"/>
          <ac:picMkLst>
            <pc:docMk/>
            <pc:sldMk cId="0" sldId="256"/>
            <ac:picMk id="11" creationId="{00000000-0000-0000-0000-000000000000}"/>
          </ac:picMkLst>
        </pc:picChg>
      </pc:sldChg>
      <pc:sldChg chg="modSp mod">
        <pc:chgData name="Luu Thu Ha" userId="e1169fa4e74ca433" providerId="LiveId" clId="{AAB5CEFB-22A2-4DD8-A9B9-0DCC5DBE7950}" dt="2021-10-12T09:04:02.171" v="489" actId="404"/>
        <pc:sldMkLst>
          <pc:docMk/>
          <pc:sldMk cId="0" sldId="257"/>
        </pc:sldMkLst>
        <pc:spChg chg="mod">
          <ac:chgData name="Luu Thu Ha" userId="e1169fa4e74ca433" providerId="LiveId" clId="{AAB5CEFB-22A2-4DD8-A9B9-0DCC5DBE7950}" dt="2021-10-12T09:03:58.876" v="488" actId="404"/>
          <ac:spMkLst>
            <pc:docMk/>
            <pc:sldMk cId="0" sldId="257"/>
            <ac:spMk id="6" creationId="{00000000-0000-0000-0000-000000000000}"/>
          </ac:spMkLst>
        </pc:spChg>
        <pc:spChg chg="mod">
          <ac:chgData name="Luu Thu Ha" userId="e1169fa4e74ca433" providerId="LiveId" clId="{AAB5CEFB-22A2-4DD8-A9B9-0DCC5DBE7950}" dt="2021-10-12T09:03:42.383" v="438" actId="404"/>
          <ac:spMkLst>
            <pc:docMk/>
            <pc:sldMk cId="0" sldId="257"/>
            <ac:spMk id="38" creationId="{00000000-0000-0000-0000-000000000000}"/>
          </ac:spMkLst>
        </pc:spChg>
        <pc:spChg chg="mod">
          <ac:chgData name="Luu Thu Ha" userId="e1169fa4e74ca433" providerId="LiveId" clId="{AAB5CEFB-22A2-4DD8-A9B9-0DCC5DBE7950}" dt="2021-10-12T09:04:02.171" v="489" actId="404"/>
          <ac:spMkLst>
            <pc:docMk/>
            <pc:sldMk cId="0" sldId="257"/>
            <ac:spMk id="40" creationId="{00000000-0000-0000-0000-000000000000}"/>
          </ac:spMkLst>
        </pc:spChg>
      </pc:sldChg>
      <pc:sldChg chg="addSp delSp modSp mod ord addAnim delAnim">
        <pc:chgData name="Luu Thu Ha" userId="e1169fa4e74ca433" providerId="LiveId" clId="{AAB5CEFB-22A2-4DD8-A9B9-0DCC5DBE7950}" dt="2021-10-12T09:08:33.117" v="653" actId="14100"/>
        <pc:sldMkLst>
          <pc:docMk/>
          <pc:sldMk cId="0" sldId="258"/>
        </pc:sldMkLst>
        <pc:spChg chg="add mod">
          <ac:chgData name="Luu Thu Ha" userId="e1169fa4e74ca433" providerId="LiveId" clId="{AAB5CEFB-22A2-4DD8-A9B9-0DCC5DBE7950}" dt="2021-10-12T09:08:33.117" v="653" actId="14100"/>
          <ac:spMkLst>
            <pc:docMk/>
            <pc:sldMk cId="0" sldId="258"/>
            <ac:spMk id="2" creationId="{96FD9785-1248-4707-ACB9-B93D73F95259}"/>
          </ac:spMkLst>
        </pc:spChg>
        <pc:spChg chg="del">
          <ac:chgData name="Luu Thu Ha" userId="e1169fa4e74ca433" providerId="LiveId" clId="{AAB5CEFB-22A2-4DD8-A9B9-0DCC5DBE7950}" dt="2021-10-12T09:07:34.423" v="537" actId="478"/>
          <ac:spMkLst>
            <pc:docMk/>
            <pc:sldMk cId="0" sldId="258"/>
            <ac:spMk id="5" creationId="{00000000-0000-0000-0000-000000000000}"/>
          </ac:spMkLst>
        </pc:spChg>
        <pc:spChg chg="mod">
          <ac:chgData name="Luu Thu Ha" userId="e1169fa4e74ca433" providerId="LiveId" clId="{AAB5CEFB-22A2-4DD8-A9B9-0DCC5DBE7950}" dt="2021-10-12T09:08:30.698" v="652" actId="14100"/>
          <ac:spMkLst>
            <pc:docMk/>
            <pc:sldMk cId="0" sldId="258"/>
            <ac:spMk id="6" creationId="{00000000-0000-0000-0000-000000000000}"/>
          </ac:spMkLst>
        </pc:spChg>
        <pc:spChg chg="del">
          <ac:chgData name="Luu Thu Ha" userId="e1169fa4e74ca433" providerId="LiveId" clId="{AAB5CEFB-22A2-4DD8-A9B9-0DCC5DBE7950}" dt="2021-10-12T09:07:38.266" v="538" actId="478"/>
          <ac:spMkLst>
            <pc:docMk/>
            <pc:sldMk cId="0" sldId="258"/>
            <ac:spMk id="8" creationId="{00000000-0000-0000-0000-000000000000}"/>
          </ac:spMkLst>
        </pc:spChg>
        <pc:picChg chg="del">
          <ac:chgData name="Luu Thu Ha" userId="e1169fa4e74ca433" providerId="LiveId" clId="{AAB5CEFB-22A2-4DD8-A9B9-0DCC5DBE7950}" dt="2021-10-12T09:07:24.430" v="532" actId="478"/>
          <ac:picMkLst>
            <pc:docMk/>
            <pc:sldMk cId="0" sldId="258"/>
            <ac:picMk id="9" creationId="{00000000-0000-0000-0000-000000000000}"/>
          </ac:picMkLst>
        </pc:picChg>
        <pc:picChg chg="add del mod">
          <ac:chgData name="Luu Thu Ha" userId="e1169fa4e74ca433" providerId="LiveId" clId="{AAB5CEFB-22A2-4DD8-A9B9-0DCC5DBE7950}" dt="2021-10-12T09:07:28.103" v="534" actId="14100"/>
          <ac:picMkLst>
            <pc:docMk/>
            <pc:sldMk cId="0" sldId="258"/>
            <ac:picMk id="10" creationId="{00000000-0000-0000-0000-000000000000}"/>
          </ac:picMkLst>
        </pc:picChg>
        <pc:picChg chg="mod">
          <ac:chgData name="Luu Thu Ha" userId="e1169fa4e74ca433" providerId="LiveId" clId="{AAB5CEFB-22A2-4DD8-A9B9-0DCC5DBE7950}" dt="2021-10-12T09:07:45.383" v="542" actId="1076"/>
          <ac:picMkLst>
            <pc:docMk/>
            <pc:sldMk cId="0" sldId="258"/>
            <ac:picMk id="14" creationId="{00000000-0000-0000-0000-000000000000}"/>
          </ac:picMkLst>
        </pc:picChg>
      </pc:sldChg>
      <pc:sldChg chg="addSp delSp modSp mod delAnim modAnim">
        <pc:chgData name="Luu Thu Ha" userId="e1169fa4e74ca433" providerId="LiveId" clId="{AAB5CEFB-22A2-4DD8-A9B9-0DCC5DBE7950}" dt="2021-10-12T11:00:53.515" v="2360"/>
        <pc:sldMkLst>
          <pc:docMk/>
          <pc:sldMk cId="0" sldId="259"/>
        </pc:sldMkLst>
        <pc:spChg chg="add mod">
          <ac:chgData name="Luu Thu Ha" userId="e1169fa4e74ca433" providerId="LiveId" clId="{AAB5CEFB-22A2-4DD8-A9B9-0DCC5DBE7950}" dt="2021-10-12T10:58:00.520" v="2265" actId="1076"/>
          <ac:spMkLst>
            <pc:docMk/>
            <pc:sldMk cId="0" sldId="259"/>
            <ac:spMk id="11" creationId="{33BCF68A-2AAF-4B39-AD5D-A87DE43C4B04}"/>
          </ac:spMkLst>
        </pc:spChg>
        <pc:spChg chg="del mod">
          <ac:chgData name="Luu Thu Ha" userId="e1169fa4e74ca433" providerId="LiveId" clId="{AAB5CEFB-22A2-4DD8-A9B9-0DCC5DBE7950}" dt="2021-10-12T10:23:27.948" v="2160" actId="478"/>
          <ac:spMkLst>
            <pc:docMk/>
            <pc:sldMk cId="0" sldId="259"/>
            <ac:spMk id="21" creationId="{00000000-0000-0000-0000-000000000000}"/>
          </ac:spMkLst>
        </pc:spChg>
        <pc:spChg chg="del topLvl">
          <ac:chgData name="Luu Thu Ha" userId="e1169fa4e74ca433" providerId="LiveId" clId="{AAB5CEFB-22A2-4DD8-A9B9-0DCC5DBE7950}" dt="2021-10-12T10:23:30.854" v="2163" actId="478"/>
          <ac:spMkLst>
            <pc:docMk/>
            <pc:sldMk cId="0" sldId="259"/>
            <ac:spMk id="23" creationId="{00000000-0000-0000-0000-000000000000}"/>
          </ac:spMkLst>
        </pc:spChg>
        <pc:spChg chg="del topLvl">
          <ac:chgData name="Luu Thu Ha" userId="e1169fa4e74ca433" providerId="LiveId" clId="{AAB5CEFB-22A2-4DD8-A9B9-0DCC5DBE7950}" dt="2021-10-12T10:23:29.492" v="2161" actId="478"/>
          <ac:spMkLst>
            <pc:docMk/>
            <pc:sldMk cId="0" sldId="259"/>
            <ac:spMk id="24" creationId="{00000000-0000-0000-0000-000000000000}"/>
          </ac:spMkLst>
        </pc:spChg>
        <pc:spChg chg="add mod">
          <ac:chgData name="Luu Thu Ha" userId="e1169fa4e74ca433" providerId="LiveId" clId="{AAB5CEFB-22A2-4DD8-A9B9-0DCC5DBE7950}" dt="2021-10-12T10:57:38.264" v="2230" actId="207"/>
          <ac:spMkLst>
            <pc:docMk/>
            <pc:sldMk cId="0" sldId="259"/>
            <ac:spMk id="40" creationId="{B2697DE9-E343-45E2-93A9-421BC3E77E51}"/>
          </ac:spMkLst>
        </pc:spChg>
        <pc:spChg chg="add mod">
          <ac:chgData name="Luu Thu Ha" userId="e1169fa4e74ca433" providerId="LiveId" clId="{AAB5CEFB-22A2-4DD8-A9B9-0DCC5DBE7950}" dt="2021-10-12T10:24:16.454" v="2178" actId="1076"/>
          <ac:spMkLst>
            <pc:docMk/>
            <pc:sldMk cId="0" sldId="259"/>
            <ac:spMk id="41" creationId="{9BCFAAAB-D3A1-4129-9757-81569A537F14}"/>
          </ac:spMkLst>
        </pc:spChg>
        <pc:spChg chg="add mod">
          <ac:chgData name="Luu Thu Ha" userId="e1169fa4e74ca433" providerId="LiveId" clId="{AAB5CEFB-22A2-4DD8-A9B9-0DCC5DBE7950}" dt="2021-10-12T10:24:13.922" v="2177" actId="1076"/>
          <ac:spMkLst>
            <pc:docMk/>
            <pc:sldMk cId="0" sldId="259"/>
            <ac:spMk id="42" creationId="{0D369690-44E1-489D-8F62-37BAC3CE00FB}"/>
          </ac:spMkLst>
        </pc:spChg>
        <pc:spChg chg="add mod">
          <ac:chgData name="Luu Thu Ha" userId="e1169fa4e74ca433" providerId="LiveId" clId="{AAB5CEFB-22A2-4DD8-A9B9-0DCC5DBE7950}" dt="2021-10-12T10:24:18.940" v="2179" actId="1076"/>
          <ac:spMkLst>
            <pc:docMk/>
            <pc:sldMk cId="0" sldId="259"/>
            <ac:spMk id="43" creationId="{9C473FC2-3E9E-4932-8D52-0E2F6A4A5684}"/>
          </ac:spMkLst>
        </pc:spChg>
        <pc:spChg chg="add mod">
          <ac:chgData name="Luu Thu Ha" userId="e1169fa4e74ca433" providerId="LiveId" clId="{AAB5CEFB-22A2-4DD8-A9B9-0DCC5DBE7950}" dt="2021-10-12T10:56:19.517" v="2206" actId="403"/>
          <ac:spMkLst>
            <pc:docMk/>
            <pc:sldMk cId="0" sldId="259"/>
            <ac:spMk id="44" creationId="{FD8A51F6-D048-4997-91DB-4FC3656619FB}"/>
          </ac:spMkLst>
        </pc:spChg>
        <pc:spChg chg="add mod">
          <ac:chgData name="Luu Thu Ha" userId="e1169fa4e74ca433" providerId="LiveId" clId="{AAB5CEFB-22A2-4DD8-A9B9-0DCC5DBE7950}" dt="2021-10-12T10:56:35.840" v="2212" actId="14100"/>
          <ac:spMkLst>
            <pc:docMk/>
            <pc:sldMk cId="0" sldId="259"/>
            <ac:spMk id="45" creationId="{CB513D2D-7C31-4341-8D50-13F33655932E}"/>
          </ac:spMkLst>
        </pc:spChg>
        <pc:spChg chg="add mod">
          <ac:chgData name="Luu Thu Ha" userId="e1169fa4e74ca433" providerId="LiveId" clId="{AAB5CEFB-22A2-4DD8-A9B9-0DCC5DBE7950}" dt="2021-10-12T10:56:32.510" v="2211" actId="1076"/>
          <ac:spMkLst>
            <pc:docMk/>
            <pc:sldMk cId="0" sldId="259"/>
            <ac:spMk id="46" creationId="{07961721-2B14-440D-963B-B57F780807EE}"/>
          </ac:spMkLst>
        </pc:spChg>
        <pc:spChg chg="add mod">
          <ac:chgData name="Luu Thu Ha" userId="e1169fa4e74ca433" providerId="LiveId" clId="{AAB5CEFB-22A2-4DD8-A9B9-0DCC5DBE7950}" dt="2021-10-12T10:57:12.561" v="2226" actId="1076"/>
          <ac:spMkLst>
            <pc:docMk/>
            <pc:sldMk cId="0" sldId="259"/>
            <ac:spMk id="47" creationId="{27D1B62C-F51C-427A-81A4-6E5E0A0217BD}"/>
          </ac:spMkLst>
        </pc:spChg>
        <pc:grpChg chg="del">
          <ac:chgData name="Luu Thu Ha" userId="e1169fa4e74ca433" providerId="LiveId" clId="{AAB5CEFB-22A2-4DD8-A9B9-0DCC5DBE7950}" dt="2021-10-12T10:23:29.492" v="2161" actId="478"/>
          <ac:grpSpMkLst>
            <pc:docMk/>
            <pc:sldMk cId="0" sldId="259"/>
            <ac:grpSpMk id="22" creationId="{00000000-0000-0000-0000-000000000000}"/>
          </ac:grpSpMkLst>
        </pc:grpChg>
        <pc:grpChg chg="del">
          <ac:chgData name="Luu Thu Ha" userId="e1169fa4e74ca433" providerId="LiveId" clId="{AAB5CEFB-22A2-4DD8-A9B9-0DCC5DBE7950}" dt="2021-10-12T10:23:30.166" v="2162" actId="478"/>
          <ac:grpSpMkLst>
            <pc:docMk/>
            <pc:sldMk cId="0" sldId="259"/>
            <ac:grpSpMk id="25" creationId="{00000000-0000-0000-0000-000000000000}"/>
          </ac:grpSpMkLst>
        </pc:grpChg>
        <pc:grpChg chg="del">
          <ac:chgData name="Luu Thu Ha" userId="e1169fa4e74ca433" providerId="LiveId" clId="{AAB5CEFB-22A2-4DD8-A9B9-0DCC5DBE7950}" dt="2021-10-12T10:23:26.694" v="2159" actId="478"/>
          <ac:grpSpMkLst>
            <pc:docMk/>
            <pc:sldMk cId="0" sldId="259"/>
            <ac:grpSpMk id="28" creationId="{00000000-0000-0000-0000-000000000000}"/>
          </ac:grpSpMkLst>
        </pc:grpChg>
        <pc:grpChg chg="del">
          <ac:chgData name="Luu Thu Ha" userId="e1169fa4e74ca433" providerId="LiveId" clId="{AAB5CEFB-22A2-4DD8-A9B9-0DCC5DBE7950}" dt="2021-10-12T10:23:25.603" v="2158" actId="478"/>
          <ac:grpSpMkLst>
            <pc:docMk/>
            <pc:sldMk cId="0" sldId="259"/>
            <ac:grpSpMk id="31" creationId="{00000000-0000-0000-0000-000000000000}"/>
          </ac:grpSpMkLst>
        </pc:grpChg>
        <pc:grpChg chg="del">
          <ac:chgData name="Luu Thu Ha" userId="e1169fa4e74ca433" providerId="LiveId" clId="{AAB5CEFB-22A2-4DD8-A9B9-0DCC5DBE7950}" dt="2021-10-12T10:23:32.137" v="2164" actId="478"/>
          <ac:grpSpMkLst>
            <pc:docMk/>
            <pc:sldMk cId="0" sldId="259"/>
            <ac:grpSpMk id="34" creationId="{00000000-0000-0000-0000-000000000000}"/>
          </ac:grpSpMkLst>
        </pc:grpChg>
        <pc:grpChg chg="del">
          <ac:chgData name="Luu Thu Ha" userId="e1169fa4e74ca433" providerId="LiveId" clId="{AAB5CEFB-22A2-4DD8-A9B9-0DCC5DBE7950}" dt="2021-10-12T10:23:34.372" v="2165" actId="478"/>
          <ac:grpSpMkLst>
            <pc:docMk/>
            <pc:sldMk cId="0" sldId="259"/>
            <ac:grpSpMk id="37" creationId="{00000000-0000-0000-0000-000000000000}"/>
          </ac:grpSpMkLst>
        </pc:grpChg>
        <pc:picChg chg="del">
          <ac:chgData name="Luu Thu Ha" userId="e1169fa4e74ca433" providerId="LiveId" clId="{AAB5CEFB-22A2-4DD8-A9B9-0DCC5DBE7950}" dt="2021-10-12T10:23:39.268" v="2168" actId="478"/>
          <ac:picMkLst>
            <pc:docMk/>
            <pc:sldMk cId="0" sldId="259"/>
            <ac:picMk id="3" creationId="{00000000-0000-0000-0000-000000000000}"/>
          </ac:picMkLst>
        </pc:picChg>
        <pc:picChg chg="del">
          <ac:chgData name="Luu Thu Ha" userId="e1169fa4e74ca433" providerId="LiveId" clId="{AAB5CEFB-22A2-4DD8-A9B9-0DCC5DBE7950}" dt="2021-10-12T10:23:35.663" v="2166" actId="478"/>
          <ac:picMkLst>
            <pc:docMk/>
            <pc:sldMk cId="0" sldId="259"/>
            <ac:picMk id="16" creationId="{00000000-0000-0000-0000-000000000000}"/>
          </ac:picMkLst>
        </pc:picChg>
        <pc:picChg chg="mod">
          <ac:chgData name="Luu Thu Ha" userId="e1169fa4e74ca433" providerId="LiveId" clId="{AAB5CEFB-22A2-4DD8-A9B9-0DCC5DBE7950}" dt="2021-10-12T10:23:38.462" v="2167" actId="1076"/>
          <ac:picMkLst>
            <pc:docMk/>
            <pc:sldMk cId="0" sldId="259"/>
            <ac:picMk id="17" creationId="{00000000-0000-0000-0000-000000000000}"/>
          </ac:picMkLst>
        </pc:picChg>
        <pc:cxnChg chg="add mod">
          <ac:chgData name="Luu Thu Ha" userId="e1169fa4e74ca433" providerId="LiveId" clId="{AAB5CEFB-22A2-4DD8-A9B9-0DCC5DBE7950}" dt="2021-10-12T10:56:35.840" v="2212" actId="14100"/>
          <ac:cxnSpMkLst>
            <pc:docMk/>
            <pc:sldMk cId="0" sldId="259"/>
            <ac:cxnSpMk id="4" creationId="{90BC5F6F-7BA8-4A4B-A282-1824073D7501}"/>
          </ac:cxnSpMkLst>
        </pc:cxnChg>
        <pc:cxnChg chg="add mod">
          <ac:chgData name="Luu Thu Ha" userId="e1169fa4e74ca433" providerId="LiveId" clId="{AAB5CEFB-22A2-4DD8-A9B9-0DCC5DBE7950}" dt="2021-10-12T10:56:32.510" v="2211" actId="1076"/>
          <ac:cxnSpMkLst>
            <pc:docMk/>
            <pc:sldMk cId="0" sldId="259"/>
            <ac:cxnSpMk id="6" creationId="{AAA34461-5142-4E8F-B689-EC721515633F}"/>
          </ac:cxnSpMkLst>
        </pc:cxnChg>
      </pc:sldChg>
      <pc:sldChg chg="delSp modSp mod delAnim">
        <pc:chgData name="Luu Thu Ha" userId="e1169fa4e74ca433" providerId="LiveId" clId="{AAB5CEFB-22A2-4DD8-A9B9-0DCC5DBE7950}" dt="2021-10-12T13:12:29.988" v="2743" actId="208"/>
        <pc:sldMkLst>
          <pc:docMk/>
          <pc:sldMk cId="0" sldId="260"/>
        </pc:sldMkLst>
        <pc:spChg chg="del">
          <ac:chgData name="Luu Thu Ha" userId="e1169fa4e74ca433" providerId="LiveId" clId="{AAB5CEFB-22A2-4DD8-A9B9-0DCC5DBE7950}" dt="2021-10-12T13:12:01.793" v="2714" actId="478"/>
          <ac:spMkLst>
            <pc:docMk/>
            <pc:sldMk cId="0" sldId="260"/>
            <ac:spMk id="16" creationId="{00000000-0000-0000-0000-000000000000}"/>
          </ac:spMkLst>
        </pc:spChg>
        <pc:spChg chg="del">
          <ac:chgData name="Luu Thu Ha" userId="e1169fa4e74ca433" providerId="LiveId" clId="{AAB5CEFB-22A2-4DD8-A9B9-0DCC5DBE7950}" dt="2021-10-12T13:12:00.467" v="2713" actId="478"/>
          <ac:spMkLst>
            <pc:docMk/>
            <pc:sldMk cId="0" sldId="260"/>
            <ac:spMk id="18" creationId="{00000000-0000-0000-0000-000000000000}"/>
          </ac:spMkLst>
        </pc:spChg>
        <pc:spChg chg="mod">
          <ac:chgData name="Luu Thu Ha" userId="e1169fa4e74ca433" providerId="LiveId" clId="{AAB5CEFB-22A2-4DD8-A9B9-0DCC5DBE7950}" dt="2021-10-12T13:12:29.988" v="2743" actId="208"/>
          <ac:spMkLst>
            <pc:docMk/>
            <pc:sldMk cId="0" sldId="260"/>
            <ac:spMk id="19" creationId="{00000000-0000-0000-0000-000000000000}"/>
          </ac:spMkLst>
        </pc:spChg>
      </pc:sldChg>
      <pc:sldChg chg="addSp delSp modSp mod delAnim modAnim">
        <pc:chgData name="Luu Thu Ha" userId="e1169fa4e74ca433" providerId="LiveId" clId="{AAB5CEFB-22A2-4DD8-A9B9-0DCC5DBE7950}" dt="2021-10-12T09:27:33.932" v="1191"/>
        <pc:sldMkLst>
          <pc:docMk/>
          <pc:sldMk cId="0" sldId="263"/>
        </pc:sldMkLst>
        <pc:spChg chg="mod">
          <ac:chgData name="Luu Thu Ha" userId="e1169fa4e74ca433" providerId="LiveId" clId="{AAB5CEFB-22A2-4DD8-A9B9-0DCC5DBE7950}" dt="2021-10-12T09:23:07.225" v="898" actId="403"/>
          <ac:spMkLst>
            <pc:docMk/>
            <pc:sldMk cId="0" sldId="263"/>
            <ac:spMk id="2" creationId="{00000000-0000-0000-0000-000000000000}"/>
          </ac:spMkLst>
        </pc:spChg>
        <pc:spChg chg="add mod">
          <ac:chgData name="Luu Thu Ha" userId="e1169fa4e74ca433" providerId="LiveId" clId="{AAB5CEFB-22A2-4DD8-A9B9-0DCC5DBE7950}" dt="2021-10-12T09:27:23.152" v="1187" actId="1076"/>
          <ac:spMkLst>
            <pc:docMk/>
            <pc:sldMk cId="0" sldId="263"/>
            <ac:spMk id="5" creationId="{E60751F4-EF2C-4658-85EF-53511F38DA33}"/>
          </ac:spMkLst>
        </pc:spChg>
        <pc:spChg chg="add del mod">
          <ac:chgData name="Luu Thu Ha" userId="e1169fa4e74ca433" providerId="LiveId" clId="{AAB5CEFB-22A2-4DD8-A9B9-0DCC5DBE7950}" dt="2021-10-12T09:26:58.288" v="1175" actId="478"/>
          <ac:spMkLst>
            <pc:docMk/>
            <pc:sldMk cId="0" sldId="263"/>
            <ac:spMk id="8" creationId="{5765DA22-19D3-4DA6-B2E1-63499BB4B904}"/>
          </ac:spMkLst>
        </pc:spChg>
        <pc:spChg chg="add del mod">
          <ac:chgData name="Luu Thu Ha" userId="e1169fa4e74ca433" providerId="LiveId" clId="{AAB5CEFB-22A2-4DD8-A9B9-0DCC5DBE7950}" dt="2021-10-12T09:26:59.639" v="1176" actId="478"/>
          <ac:spMkLst>
            <pc:docMk/>
            <pc:sldMk cId="0" sldId="263"/>
            <ac:spMk id="10" creationId="{5A9A5530-B824-414A-B8B2-729C0F44E808}"/>
          </ac:spMkLst>
        </pc:spChg>
        <pc:spChg chg="del">
          <ac:chgData name="Luu Thu Ha" userId="e1169fa4e74ca433" providerId="LiveId" clId="{AAB5CEFB-22A2-4DD8-A9B9-0DCC5DBE7950}" dt="2021-10-12T09:21:45.854" v="780" actId="478"/>
          <ac:spMkLst>
            <pc:docMk/>
            <pc:sldMk cId="0" sldId="263"/>
            <ac:spMk id="14" creationId="{00000000-0000-0000-0000-000000000000}"/>
          </ac:spMkLst>
        </pc:spChg>
        <pc:cxnChg chg="del">
          <ac:chgData name="Luu Thu Ha" userId="e1169fa4e74ca433" providerId="LiveId" clId="{AAB5CEFB-22A2-4DD8-A9B9-0DCC5DBE7950}" dt="2021-10-12T09:21:47.657" v="781" actId="478"/>
          <ac:cxnSpMkLst>
            <pc:docMk/>
            <pc:sldMk cId="0" sldId="263"/>
            <ac:cxnSpMk id="15" creationId="{00000000-0000-0000-0000-000000000000}"/>
          </ac:cxnSpMkLst>
        </pc:cxnChg>
        <pc:cxnChg chg="del">
          <ac:chgData name="Luu Thu Ha" userId="e1169fa4e74ca433" providerId="LiveId" clId="{AAB5CEFB-22A2-4DD8-A9B9-0DCC5DBE7950}" dt="2021-10-12T09:21:48.595" v="782" actId="478"/>
          <ac:cxnSpMkLst>
            <pc:docMk/>
            <pc:sldMk cId="0" sldId="263"/>
            <ac:cxnSpMk id="16" creationId="{00000000-0000-0000-0000-000000000000}"/>
          </ac:cxnSpMkLst>
        </pc:cxnChg>
      </pc:sldChg>
      <pc:sldChg chg="addSp delSp modSp mod delAnim modAnim">
        <pc:chgData name="Luu Thu Ha" userId="e1169fa4e74ca433" providerId="LiveId" clId="{AAB5CEFB-22A2-4DD8-A9B9-0DCC5DBE7950}" dt="2021-10-12T13:33:20.721" v="3010" actId="1076"/>
        <pc:sldMkLst>
          <pc:docMk/>
          <pc:sldMk cId="0" sldId="271"/>
        </pc:sldMkLst>
        <pc:spChg chg="add mod">
          <ac:chgData name="Luu Thu Ha" userId="e1169fa4e74ca433" providerId="LiveId" clId="{AAB5CEFB-22A2-4DD8-A9B9-0DCC5DBE7950}" dt="2021-10-12T13:27:49.054" v="2960" actId="123"/>
          <ac:spMkLst>
            <pc:docMk/>
            <pc:sldMk cId="0" sldId="271"/>
            <ac:spMk id="16" creationId="{A0834FBB-1A98-4BF1-B316-1A7FB14EA807}"/>
          </ac:spMkLst>
        </pc:spChg>
        <pc:spChg chg="mod">
          <ac:chgData name="Luu Thu Ha" userId="e1169fa4e74ca433" providerId="LiveId" clId="{AAB5CEFB-22A2-4DD8-A9B9-0DCC5DBE7950}" dt="2021-10-12T13:33:12.104" v="3007" actId="404"/>
          <ac:spMkLst>
            <pc:docMk/>
            <pc:sldMk cId="0" sldId="271"/>
            <ac:spMk id="19" creationId="{00000000-0000-0000-0000-000000000000}"/>
          </ac:spMkLst>
        </pc:spChg>
        <pc:spChg chg="del mod">
          <ac:chgData name="Luu Thu Ha" userId="e1169fa4e74ca433" providerId="LiveId" clId="{AAB5CEFB-22A2-4DD8-A9B9-0DCC5DBE7950}" dt="2021-10-12T13:26:51.912" v="2939" actId="478"/>
          <ac:spMkLst>
            <pc:docMk/>
            <pc:sldMk cId="0" sldId="271"/>
            <ac:spMk id="21" creationId="{00000000-0000-0000-0000-000000000000}"/>
          </ac:spMkLst>
        </pc:spChg>
        <pc:spChg chg="mod">
          <ac:chgData name="Luu Thu Ha" userId="e1169fa4e74ca433" providerId="LiveId" clId="{AAB5CEFB-22A2-4DD8-A9B9-0DCC5DBE7950}" dt="2021-10-12T13:32:42.626" v="2963" actId="20577"/>
          <ac:spMkLst>
            <pc:docMk/>
            <pc:sldMk cId="0" sldId="271"/>
            <ac:spMk id="23" creationId="{00000000-0000-0000-0000-000000000000}"/>
          </ac:spMkLst>
        </pc:spChg>
        <pc:spChg chg="mod">
          <ac:chgData name="Luu Thu Ha" userId="e1169fa4e74ca433" providerId="LiveId" clId="{AAB5CEFB-22A2-4DD8-A9B9-0DCC5DBE7950}" dt="2021-10-12T13:27:44.625" v="2959" actId="1076"/>
          <ac:spMkLst>
            <pc:docMk/>
            <pc:sldMk cId="0" sldId="271"/>
            <ac:spMk id="25" creationId="{00000000-0000-0000-0000-000000000000}"/>
          </ac:spMkLst>
        </pc:spChg>
        <pc:grpChg chg="mod">
          <ac:chgData name="Luu Thu Ha" userId="e1169fa4e74ca433" providerId="LiveId" clId="{AAB5CEFB-22A2-4DD8-A9B9-0DCC5DBE7950}" dt="2021-10-12T13:33:20.721" v="3010" actId="1076"/>
          <ac:grpSpMkLst>
            <pc:docMk/>
            <pc:sldMk cId="0" sldId="271"/>
            <ac:grpSpMk id="15" creationId="{00000000-0000-0000-0000-000000000000}"/>
          </ac:grpSpMkLst>
        </pc:grpChg>
        <pc:picChg chg="mod">
          <ac:chgData name="Luu Thu Ha" userId="e1169fa4e74ca433" providerId="LiveId" clId="{AAB5CEFB-22A2-4DD8-A9B9-0DCC5DBE7950}" dt="2021-10-12T13:33:18.741" v="3009" actId="1076"/>
          <ac:picMkLst>
            <pc:docMk/>
            <pc:sldMk cId="0" sldId="271"/>
            <ac:picMk id="9" creationId="{00000000-0000-0000-0000-000000000000}"/>
          </ac:picMkLst>
        </pc:picChg>
        <pc:picChg chg="mod">
          <ac:chgData name="Luu Thu Ha" userId="e1169fa4e74ca433" providerId="LiveId" clId="{AAB5CEFB-22A2-4DD8-A9B9-0DCC5DBE7950}" dt="2021-10-12T13:26:56.205" v="2942" actId="1076"/>
          <ac:picMkLst>
            <pc:docMk/>
            <pc:sldMk cId="0" sldId="271"/>
            <ac:picMk id="22" creationId="{00000000-0000-0000-0000-000000000000}"/>
          </ac:picMkLst>
        </pc:picChg>
        <pc:picChg chg="mod">
          <ac:chgData name="Luu Thu Ha" userId="e1169fa4e74ca433" providerId="LiveId" clId="{AAB5CEFB-22A2-4DD8-A9B9-0DCC5DBE7950}" dt="2021-10-12T13:26:59.760" v="2944" actId="1076"/>
          <ac:picMkLst>
            <pc:docMk/>
            <pc:sldMk cId="0" sldId="271"/>
            <ac:picMk id="24" creationId="{00000000-0000-0000-0000-000000000000}"/>
          </ac:picMkLst>
        </pc:picChg>
        <pc:picChg chg="mod">
          <ac:chgData name="Luu Thu Ha" userId="e1169fa4e74ca433" providerId="LiveId" clId="{AAB5CEFB-22A2-4DD8-A9B9-0DCC5DBE7950}" dt="2021-10-12T13:27:42.308" v="2958" actId="1076"/>
          <ac:picMkLst>
            <pc:docMk/>
            <pc:sldMk cId="0" sldId="271"/>
            <ac:picMk id="26" creationId="{00000000-0000-0000-0000-000000000000}"/>
          </ac:picMkLst>
        </pc:picChg>
      </pc:sldChg>
      <pc:sldChg chg="modSp mod">
        <pc:chgData name="Luu Thu Ha" userId="e1169fa4e74ca433" providerId="LiveId" clId="{AAB5CEFB-22A2-4DD8-A9B9-0DCC5DBE7950}" dt="2021-10-12T13:33:35.121" v="3012" actId="14100"/>
        <pc:sldMkLst>
          <pc:docMk/>
          <pc:sldMk cId="0" sldId="279"/>
        </pc:sldMkLst>
        <pc:spChg chg="mod">
          <ac:chgData name="Luu Thu Ha" userId="e1169fa4e74ca433" providerId="LiveId" clId="{AAB5CEFB-22A2-4DD8-A9B9-0DCC5DBE7950}" dt="2021-10-12T13:33:35.121" v="3012" actId="14100"/>
          <ac:spMkLst>
            <pc:docMk/>
            <pc:sldMk cId="0" sldId="279"/>
            <ac:spMk id="2" creationId="{00000000-0000-0000-0000-000000000000}"/>
          </ac:spMkLst>
        </pc:spChg>
      </pc:sldChg>
      <pc:sldChg chg="addSp delSp modSp mod delAnim modAnim">
        <pc:chgData name="Luu Thu Ha" userId="e1169fa4e74ca433" providerId="LiveId" clId="{AAB5CEFB-22A2-4DD8-A9B9-0DCC5DBE7950}" dt="2021-10-12T09:21:23.127" v="779"/>
        <pc:sldMkLst>
          <pc:docMk/>
          <pc:sldMk cId="2222182011" sldId="281"/>
        </pc:sldMkLst>
        <pc:spChg chg="del">
          <ac:chgData name="Luu Thu Ha" userId="e1169fa4e74ca433" providerId="LiveId" clId="{AAB5CEFB-22A2-4DD8-A9B9-0DCC5DBE7950}" dt="2021-10-12T09:17:23.482" v="662" actId="478"/>
          <ac:spMkLst>
            <pc:docMk/>
            <pc:sldMk cId="2222182011" sldId="281"/>
            <ac:spMk id="8" creationId="{00000000-0000-0000-0000-000000000000}"/>
          </ac:spMkLst>
        </pc:spChg>
        <pc:spChg chg="del">
          <ac:chgData name="Luu Thu Ha" userId="e1169fa4e74ca433" providerId="LiveId" clId="{AAB5CEFB-22A2-4DD8-A9B9-0DCC5DBE7950}" dt="2021-10-12T09:17:27.714" v="664" actId="478"/>
          <ac:spMkLst>
            <pc:docMk/>
            <pc:sldMk cId="2222182011" sldId="281"/>
            <ac:spMk id="20" creationId="{00000000-0000-0000-0000-000000000000}"/>
          </ac:spMkLst>
        </pc:spChg>
        <pc:spChg chg="del">
          <ac:chgData name="Luu Thu Ha" userId="e1169fa4e74ca433" providerId="LiveId" clId="{AAB5CEFB-22A2-4DD8-A9B9-0DCC5DBE7950}" dt="2021-10-12T09:17:26.622" v="663" actId="478"/>
          <ac:spMkLst>
            <pc:docMk/>
            <pc:sldMk cId="2222182011" sldId="281"/>
            <ac:spMk id="27" creationId="{00000000-0000-0000-0000-000000000000}"/>
          </ac:spMkLst>
        </pc:spChg>
        <pc:grpChg chg="del">
          <ac:chgData name="Luu Thu Ha" userId="e1169fa4e74ca433" providerId="LiveId" clId="{AAB5CEFB-22A2-4DD8-A9B9-0DCC5DBE7950}" dt="2021-10-12T09:17:30.344" v="666" actId="478"/>
          <ac:grpSpMkLst>
            <pc:docMk/>
            <pc:sldMk cId="2222182011" sldId="281"/>
            <ac:grpSpMk id="13" creationId="{00000000-0000-0000-0000-000000000000}"/>
          </ac:grpSpMkLst>
        </pc:grpChg>
        <pc:grpChg chg="del">
          <ac:chgData name="Luu Thu Ha" userId="e1169fa4e74ca433" providerId="LiveId" clId="{AAB5CEFB-22A2-4DD8-A9B9-0DCC5DBE7950}" dt="2021-10-12T09:17:29.151" v="665" actId="478"/>
          <ac:grpSpMkLst>
            <pc:docMk/>
            <pc:sldMk cId="2222182011" sldId="281"/>
            <ac:grpSpMk id="21" creationId="{00000000-0000-0000-0000-000000000000}"/>
          </ac:grpSpMkLst>
        </pc:grpChg>
        <pc:graphicFrameChg chg="add mod modGraphic">
          <ac:chgData name="Luu Thu Ha" userId="e1169fa4e74ca433" providerId="LiveId" clId="{AAB5CEFB-22A2-4DD8-A9B9-0DCC5DBE7950}" dt="2021-10-12T09:21:04.344" v="778" actId="123"/>
          <ac:graphicFrameMkLst>
            <pc:docMk/>
            <pc:sldMk cId="2222182011" sldId="281"/>
            <ac:graphicFrameMk id="2" creationId="{70F110F4-C6FC-4452-86BE-72ABAA5CB132}"/>
          </ac:graphicFrameMkLst>
        </pc:graphicFrameChg>
      </pc:sldChg>
      <pc:sldChg chg="del">
        <pc:chgData name="Luu Thu Ha" userId="e1169fa4e74ca433" providerId="LiveId" clId="{AAB5CEFB-22A2-4DD8-A9B9-0DCC5DBE7950}" dt="2021-10-12T13:26:10.271" v="2933" actId="2696"/>
        <pc:sldMkLst>
          <pc:docMk/>
          <pc:sldMk cId="1886791811" sldId="282"/>
        </pc:sldMkLst>
      </pc:sldChg>
      <pc:sldChg chg="del">
        <pc:chgData name="Luu Thu Ha" userId="e1169fa4e74ca433" providerId="LiveId" clId="{AAB5CEFB-22A2-4DD8-A9B9-0DCC5DBE7950}" dt="2021-10-12T13:25:58.321" v="2932" actId="2696"/>
        <pc:sldMkLst>
          <pc:docMk/>
          <pc:sldMk cId="2532023587" sldId="283"/>
        </pc:sldMkLst>
      </pc:sldChg>
      <pc:sldChg chg="addSp delSp modSp mod delAnim modAnim">
        <pc:chgData name="Luu Thu Ha" userId="e1169fa4e74ca433" providerId="LiveId" clId="{AAB5CEFB-22A2-4DD8-A9B9-0DCC5DBE7950}" dt="2021-10-12T13:21:21.032" v="2884" actId="208"/>
        <pc:sldMkLst>
          <pc:docMk/>
          <pc:sldMk cId="0" sldId="309"/>
        </pc:sldMkLst>
        <pc:spChg chg="add mod">
          <ac:chgData name="Luu Thu Ha" userId="e1169fa4e74ca433" providerId="LiveId" clId="{AAB5CEFB-22A2-4DD8-A9B9-0DCC5DBE7950}" dt="2021-10-12T13:13:36.350" v="2775" actId="403"/>
          <ac:spMkLst>
            <pc:docMk/>
            <pc:sldMk cId="0" sldId="309"/>
            <ac:spMk id="3" creationId="{69238080-17CE-4A31-A6BF-5666691977D3}"/>
          </ac:spMkLst>
        </pc:spChg>
        <pc:spChg chg="mod topLvl">
          <ac:chgData name="Luu Thu Ha" userId="e1169fa4e74ca433" providerId="LiveId" clId="{AAB5CEFB-22A2-4DD8-A9B9-0DCC5DBE7950}" dt="2021-10-12T13:21:21.032" v="2884" actId="208"/>
          <ac:spMkLst>
            <pc:docMk/>
            <pc:sldMk cId="0" sldId="309"/>
            <ac:spMk id="5" creationId="{00000000-0000-0000-0000-000000000000}"/>
          </ac:spMkLst>
        </pc:spChg>
        <pc:spChg chg="del">
          <ac:chgData name="Luu Thu Ha" userId="e1169fa4e74ca433" providerId="LiveId" clId="{AAB5CEFB-22A2-4DD8-A9B9-0DCC5DBE7950}" dt="2021-10-12T13:12:39.011" v="2746" actId="478"/>
          <ac:spMkLst>
            <pc:docMk/>
            <pc:sldMk cId="0" sldId="309"/>
            <ac:spMk id="7" creationId="{00000000-0000-0000-0000-000000000000}"/>
          </ac:spMkLst>
        </pc:spChg>
        <pc:spChg chg="add del mod">
          <ac:chgData name="Luu Thu Ha" userId="e1169fa4e74ca433" providerId="LiveId" clId="{AAB5CEFB-22A2-4DD8-A9B9-0DCC5DBE7950}" dt="2021-10-12T13:12:56.613" v="2754" actId="478"/>
          <ac:spMkLst>
            <pc:docMk/>
            <pc:sldMk cId="0" sldId="309"/>
            <ac:spMk id="8" creationId="{E03CAD60-3CC9-4170-8DFF-F5CC00B89D82}"/>
          </ac:spMkLst>
        </pc:spChg>
        <pc:spChg chg="add del mod">
          <ac:chgData name="Luu Thu Ha" userId="e1169fa4e74ca433" providerId="LiveId" clId="{AAB5CEFB-22A2-4DD8-A9B9-0DCC5DBE7950}" dt="2021-10-12T13:13:22.801" v="2761" actId="478"/>
          <ac:spMkLst>
            <pc:docMk/>
            <pc:sldMk cId="0" sldId="309"/>
            <ac:spMk id="9" creationId="{43A84FB3-A3FE-4885-B43C-159ED76C0653}"/>
          </ac:spMkLst>
        </pc:spChg>
        <pc:spChg chg="add mod">
          <ac:chgData name="Luu Thu Ha" userId="e1169fa4e74ca433" providerId="LiveId" clId="{AAB5CEFB-22A2-4DD8-A9B9-0DCC5DBE7950}" dt="2021-10-12T13:19:38.545" v="2851" actId="208"/>
          <ac:spMkLst>
            <pc:docMk/>
            <pc:sldMk cId="0" sldId="309"/>
            <ac:spMk id="11" creationId="{225FAAD2-FF3D-47CF-A6B9-4CD76E3D8A2A}"/>
          </ac:spMkLst>
        </pc:spChg>
        <pc:spChg chg="add del mod">
          <ac:chgData name="Luu Thu Ha" userId="e1169fa4e74ca433" providerId="LiveId" clId="{AAB5CEFB-22A2-4DD8-A9B9-0DCC5DBE7950}" dt="2021-10-12T13:18:46.527" v="2833" actId="21"/>
          <ac:spMkLst>
            <pc:docMk/>
            <pc:sldMk cId="0" sldId="309"/>
            <ac:spMk id="12" creationId="{EB9B4A10-4740-404D-9955-223AF5DEC37F}"/>
          </ac:spMkLst>
        </pc:spChg>
        <pc:spChg chg="add del mod">
          <ac:chgData name="Luu Thu Ha" userId="e1169fa4e74ca433" providerId="LiveId" clId="{AAB5CEFB-22A2-4DD8-A9B9-0DCC5DBE7950}" dt="2021-10-12T13:18:46.527" v="2833" actId="21"/>
          <ac:spMkLst>
            <pc:docMk/>
            <pc:sldMk cId="0" sldId="309"/>
            <ac:spMk id="13" creationId="{9C5BCCD7-01EF-46AB-B720-F4AEF8B22D4B}"/>
          </ac:spMkLst>
        </pc:spChg>
        <pc:spChg chg="add del mod">
          <ac:chgData name="Luu Thu Ha" userId="e1169fa4e74ca433" providerId="LiveId" clId="{AAB5CEFB-22A2-4DD8-A9B9-0DCC5DBE7950}" dt="2021-10-12T13:18:46.527" v="2833" actId="21"/>
          <ac:spMkLst>
            <pc:docMk/>
            <pc:sldMk cId="0" sldId="309"/>
            <ac:spMk id="14" creationId="{959B1827-7FD5-4737-9419-2971DA8F1A34}"/>
          </ac:spMkLst>
        </pc:spChg>
        <pc:spChg chg="add del mod">
          <ac:chgData name="Luu Thu Ha" userId="e1169fa4e74ca433" providerId="LiveId" clId="{AAB5CEFB-22A2-4DD8-A9B9-0DCC5DBE7950}" dt="2021-10-12T13:18:46.527" v="2833" actId="21"/>
          <ac:spMkLst>
            <pc:docMk/>
            <pc:sldMk cId="0" sldId="309"/>
            <ac:spMk id="15" creationId="{9CF11FB5-AFEA-4491-8128-FAA4C5E7947C}"/>
          </ac:spMkLst>
        </pc:spChg>
        <pc:spChg chg="add del mod">
          <ac:chgData name="Luu Thu Ha" userId="e1169fa4e74ca433" providerId="LiveId" clId="{AAB5CEFB-22A2-4DD8-A9B9-0DCC5DBE7950}" dt="2021-10-12T13:16:28.066" v="2797" actId="478"/>
          <ac:spMkLst>
            <pc:docMk/>
            <pc:sldMk cId="0" sldId="309"/>
            <ac:spMk id="16" creationId="{8AEF2D72-A6ED-418B-8F48-E65D10AF5BFD}"/>
          </ac:spMkLst>
        </pc:spChg>
        <pc:spChg chg="mod">
          <ac:chgData name="Luu Thu Ha" userId="e1169fa4e74ca433" providerId="LiveId" clId="{AAB5CEFB-22A2-4DD8-A9B9-0DCC5DBE7950}" dt="2021-10-12T13:16:00.090" v="2796" actId="1076"/>
          <ac:spMkLst>
            <pc:docMk/>
            <pc:sldMk cId="0" sldId="309"/>
            <ac:spMk id="18" creationId="{A805FB96-8148-4ED3-828C-7770D48370C0}"/>
          </ac:spMkLst>
        </pc:spChg>
        <pc:spChg chg="mod">
          <ac:chgData name="Luu Thu Ha" userId="e1169fa4e74ca433" providerId="LiveId" clId="{AAB5CEFB-22A2-4DD8-A9B9-0DCC5DBE7950}" dt="2021-10-12T13:16:28.948" v="2798" actId="20577"/>
          <ac:spMkLst>
            <pc:docMk/>
            <pc:sldMk cId="0" sldId="309"/>
            <ac:spMk id="19" creationId="{8297EE83-EB76-4911-9892-44DD1FAB696E}"/>
          </ac:spMkLst>
        </pc:spChg>
        <pc:spChg chg="add del mod">
          <ac:chgData name="Luu Thu Ha" userId="e1169fa4e74ca433" providerId="LiveId" clId="{AAB5CEFB-22A2-4DD8-A9B9-0DCC5DBE7950}" dt="2021-10-12T13:17:06.084" v="2805" actId="478"/>
          <ac:spMkLst>
            <pc:docMk/>
            <pc:sldMk cId="0" sldId="309"/>
            <ac:spMk id="20" creationId="{62AFE618-08DA-489F-A57E-2760964641C7}"/>
          </ac:spMkLst>
        </pc:spChg>
        <pc:spChg chg="add del mod">
          <ac:chgData name="Luu Thu Ha" userId="e1169fa4e74ca433" providerId="LiveId" clId="{AAB5CEFB-22A2-4DD8-A9B9-0DCC5DBE7950}" dt="2021-10-12T13:17:06.084" v="2805" actId="478"/>
          <ac:spMkLst>
            <pc:docMk/>
            <pc:sldMk cId="0" sldId="309"/>
            <ac:spMk id="21" creationId="{D41327BF-7D5B-45E0-AF07-F1C61B89F3DB}"/>
          </ac:spMkLst>
        </pc:spChg>
        <pc:spChg chg="add del mod">
          <ac:chgData name="Luu Thu Ha" userId="e1169fa4e74ca433" providerId="LiveId" clId="{AAB5CEFB-22A2-4DD8-A9B9-0DCC5DBE7950}" dt="2021-10-12T13:17:06.084" v="2805" actId="478"/>
          <ac:spMkLst>
            <pc:docMk/>
            <pc:sldMk cId="0" sldId="309"/>
            <ac:spMk id="22" creationId="{81BB25D6-6A84-4F43-B22E-C158CBECA638}"/>
          </ac:spMkLst>
        </pc:spChg>
        <pc:spChg chg="add del mod">
          <ac:chgData name="Luu Thu Ha" userId="e1169fa4e74ca433" providerId="LiveId" clId="{AAB5CEFB-22A2-4DD8-A9B9-0DCC5DBE7950}" dt="2021-10-12T13:17:06.084" v="2805" actId="478"/>
          <ac:spMkLst>
            <pc:docMk/>
            <pc:sldMk cId="0" sldId="309"/>
            <ac:spMk id="23" creationId="{14D7C173-1800-4583-9FD1-914B30C5E190}"/>
          </ac:spMkLst>
        </pc:spChg>
        <pc:spChg chg="add del mod">
          <ac:chgData name="Luu Thu Ha" userId="e1169fa4e74ca433" providerId="LiveId" clId="{AAB5CEFB-22A2-4DD8-A9B9-0DCC5DBE7950}" dt="2021-10-12T13:17:06.084" v="2805" actId="478"/>
          <ac:spMkLst>
            <pc:docMk/>
            <pc:sldMk cId="0" sldId="309"/>
            <ac:spMk id="24" creationId="{14E25144-A577-4D1E-B999-5C2091EBFA5D}"/>
          </ac:spMkLst>
        </pc:spChg>
        <pc:spChg chg="add del mod">
          <ac:chgData name="Luu Thu Ha" userId="e1169fa4e74ca433" providerId="LiveId" clId="{AAB5CEFB-22A2-4DD8-A9B9-0DCC5DBE7950}" dt="2021-10-12T13:17:06.084" v="2805" actId="478"/>
          <ac:spMkLst>
            <pc:docMk/>
            <pc:sldMk cId="0" sldId="309"/>
            <ac:spMk id="25" creationId="{7C611A53-76C6-4740-981E-2E77C3F00451}"/>
          </ac:spMkLst>
        </pc:spChg>
        <pc:spChg chg="mod">
          <ac:chgData name="Luu Thu Ha" userId="e1169fa4e74ca433" providerId="LiveId" clId="{AAB5CEFB-22A2-4DD8-A9B9-0DCC5DBE7950}" dt="2021-10-12T13:16:31.639" v="2800"/>
          <ac:spMkLst>
            <pc:docMk/>
            <pc:sldMk cId="0" sldId="309"/>
            <ac:spMk id="27" creationId="{F7830AF2-B156-45A4-9CBC-9184F2AA543E}"/>
          </ac:spMkLst>
        </pc:spChg>
        <pc:spChg chg="mod">
          <ac:chgData name="Luu Thu Ha" userId="e1169fa4e74ca433" providerId="LiveId" clId="{AAB5CEFB-22A2-4DD8-A9B9-0DCC5DBE7950}" dt="2021-10-12T13:16:31.639" v="2800"/>
          <ac:spMkLst>
            <pc:docMk/>
            <pc:sldMk cId="0" sldId="309"/>
            <ac:spMk id="28" creationId="{D169A5C4-F91F-4FFB-843F-FA83FE068A14}"/>
          </ac:spMkLst>
        </pc:spChg>
        <pc:spChg chg="add mod">
          <ac:chgData name="Luu Thu Ha" userId="e1169fa4e74ca433" providerId="LiveId" clId="{AAB5CEFB-22A2-4DD8-A9B9-0DCC5DBE7950}" dt="2021-10-12T13:19:29.826" v="2847" actId="1076"/>
          <ac:spMkLst>
            <pc:docMk/>
            <pc:sldMk cId="0" sldId="309"/>
            <ac:spMk id="29" creationId="{C1385A0F-89A2-4DD6-8E45-5338AABDBA3A}"/>
          </ac:spMkLst>
        </pc:spChg>
        <pc:spChg chg="add mod">
          <ac:chgData name="Luu Thu Ha" userId="e1169fa4e74ca433" providerId="LiveId" clId="{AAB5CEFB-22A2-4DD8-A9B9-0DCC5DBE7950}" dt="2021-10-12T13:19:33.831" v="2849" actId="1076"/>
          <ac:spMkLst>
            <pc:docMk/>
            <pc:sldMk cId="0" sldId="309"/>
            <ac:spMk id="30" creationId="{8048A2B2-70D9-44B8-ADF9-AF3FBB053C3C}"/>
          </ac:spMkLst>
        </pc:spChg>
        <pc:spChg chg="add mod">
          <ac:chgData name="Luu Thu Ha" userId="e1169fa4e74ca433" providerId="LiveId" clId="{AAB5CEFB-22A2-4DD8-A9B9-0DCC5DBE7950}" dt="2021-10-12T13:19:31.941" v="2848" actId="1076"/>
          <ac:spMkLst>
            <pc:docMk/>
            <pc:sldMk cId="0" sldId="309"/>
            <ac:spMk id="31" creationId="{C276AF1C-824F-4F98-8806-0CFF5943852B}"/>
          </ac:spMkLst>
        </pc:spChg>
        <pc:spChg chg="add mod">
          <ac:chgData name="Luu Thu Ha" userId="e1169fa4e74ca433" providerId="LiveId" clId="{AAB5CEFB-22A2-4DD8-A9B9-0DCC5DBE7950}" dt="2021-10-12T13:19:26.641" v="2846" actId="1076"/>
          <ac:spMkLst>
            <pc:docMk/>
            <pc:sldMk cId="0" sldId="309"/>
            <ac:spMk id="32" creationId="{3641FD79-2096-47CD-BBC9-FE464531C8B6}"/>
          </ac:spMkLst>
        </pc:spChg>
        <pc:spChg chg="del">
          <ac:chgData name="Luu Thu Ha" userId="e1169fa4e74ca433" providerId="LiveId" clId="{AAB5CEFB-22A2-4DD8-A9B9-0DCC5DBE7950}" dt="2021-10-12T13:12:35.144" v="2744" actId="478"/>
          <ac:spMkLst>
            <pc:docMk/>
            <pc:sldMk cId="0" sldId="309"/>
            <ac:spMk id="80897" creationId="{00000000-0000-0000-0000-000000000000}"/>
          </ac:spMkLst>
        </pc:spChg>
        <pc:grpChg chg="del mod">
          <ac:chgData name="Luu Thu Ha" userId="e1169fa4e74ca433" providerId="LiveId" clId="{AAB5CEFB-22A2-4DD8-A9B9-0DCC5DBE7950}" dt="2021-10-12T13:13:09.489" v="2758" actId="478"/>
          <ac:grpSpMkLst>
            <pc:docMk/>
            <pc:sldMk cId="0" sldId="309"/>
            <ac:grpSpMk id="4" creationId="{00000000-0000-0000-0000-000000000000}"/>
          </ac:grpSpMkLst>
        </pc:grpChg>
        <pc:grpChg chg="add del mod">
          <ac:chgData name="Luu Thu Ha" userId="e1169fa4e74ca433" providerId="LiveId" clId="{AAB5CEFB-22A2-4DD8-A9B9-0DCC5DBE7950}" dt="2021-10-12T13:16:30.654" v="2799" actId="478"/>
          <ac:grpSpMkLst>
            <pc:docMk/>
            <pc:sldMk cId="0" sldId="309"/>
            <ac:grpSpMk id="17" creationId="{44C14712-78D2-40E2-8DA2-B144F3549291}"/>
          </ac:grpSpMkLst>
        </pc:grpChg>
        <pc:grpChg chg="add del mod">
          <ac:chgData name="Luu Thu Ha" userId="e1169fa4e74ca433" providerId="LiveId" clId="{AAB5CEFB-22A2-4DD8-A9B9-0DCC5DBE7950}" dt="2021-10-12T13:17:06.792" v="2806" actId="478"/>
          <ac:grpSpMkLst>
            <pc:docMk/>
            <pc:sldMk cId="0" sldId="309"/>
            <ac:grpSpMk id="26" creationId="{3A459E93-8822-4D9C-AFD8-9EF36E88201E}"/>
          </ac:grpSpMkLst>
        </pc:grpChg>
        <pc:graphicFrameChg chg="del">
          <ac:chgData name="Luu Thu Ha" userId="e1169fa4e74ca433" providerId="LiveId" clId="{AAB5CEFB-22A2-4DD8-A9B9-0DCC5DBE7950}" dt="2021-10-12T13:12:37.398" v="2745" actId="478"/>
          <ac:graphicFrameMkLst>
            <pc:docMk/>
            <pc:sldMk cId="0" sldId="309"/>
            <ac:graphicFrameMk id="2" creationId="{00000000-0000-0000-0000-000000000000}"/>
          </ac:graphicFrameMkLst>
        </pc:graphicFrameChg>
        <pc:picChg chg="del mod topLvl">
          <ac:chgData name="Luu Thu Ha" userId="e1169fa4e74ca433" providerId="LiveId" clId="{AAB5CEFB-22A2-4DD8-A9B9-0DCC5DBE7950}" dt="2021-10-12T13:13:09.489" v="2758" actId="478"/>
          <ac:picMkLst>
            <pc:docMk/>
            <pc:sldMk cId="0" sldId="309"/>
            <ac:picMk id="6" creationId="{00000000-0000-0000-0000-000000000000}"/>
          </ac:picMkLst>
        </pc:picChg>
      </pc:sldChg>
      <pc:sldChg chg="del">
        <pc:chgData name="Luu Thu Ha" userId="e1169fa4e74ca433" providerId="LiveId" clId="{AAB5CEFB-22A2-4DD8-A9B9-0DCC5DBE7950}" dt="2021-10-12T13:26:25.835" v="2935" actId="2696"/>
        <pc:sldMkLst>
          <pc:docMk/>
          <pc:sldMk cId="0" sldId="312"/>
        </pc:sldMkLst>
      </pc:sldChg>
      <pc:sldChg chg="addSp delSp modSp mod delAnim">
        <pc:chgData name="Luu Thu Ha" userId="e1169fa4e74ca433" providerId="LiveId" clId="{AAB5CEFB-22A2-4DD8-A9B9-0DCC5DBE7950}" dt="2021-10-12T09:34:31.287" v="1879" actId="20577"/>
        <pc:sldMkLst>
          <pc:docMk/>
          <pc:sldMk cId="0" sldId="313"/>
        </pc:sldMkLst>
        <pc:spChg chg="add mod">
          <ac:chgData name="Luu Thu Ha" userId="e1169fa4e74ca433" providerId="LiveId" clId="{AAB5CEFB-22A2-4DD8-A9B9-0DCC5DBE7950}" dt="2021-10-12T09:31:01.585" v="1505" actId="122"/>
          <ac:spMkLst>
            <pc:docMk/>
            <pc:sldMk cId="0" sldId="313"/>
            <ac:spMk id="2" creationId="{1B0DEA5E-A017-4C81-8257-1AF11E2A9F40}"/>
          </ac:spMkLst>
        </pc:spChg>
        <pc:spChg chg="add mod">
          <ac:chgData name="Luu Thu Ha" userId="e1169fa4e74ca433" providerId="LiveId" clId="{AAB5CEFB-22A2-4DD8-A9B9-0DCC5DBE7950}" dt="2021-10-12T09:31:31.001" v="1577" actId="1076"/>
          <ac:spMkLst>
            <pc:docMk/>
            <pc:sldMk cId="0" sldId="313"/>
            <ac:spMk id="4" creationId="{A50BA25D-7BDC-4AF2-BE7E-CFDFB86A362C}"/>
          </ac:spMkLst>
        </pc:spChg>
        <pc:spChg chg="add mod">
          <ac:chgData name="Luu Thu Ha" userId="e1169fa4e74ca433" providerId="LiveId" clId="{AAB5CEFB-22A2-4DD8-A9B9-0DCC5DBE7950}" dt="2021-10-12T09:34:31.287" v="1879" actId="20577"/>
          <ac:spMkLst>
            <pc:docMk/>
            <pc:sldMk cId="0" sldId="313"/>
            <ac:spMk id="5" creationId="{C6CFC30F-E4AC-4F19-BC48-9A880C5E19E5}"/>
          </ac:spMkLst>
        </pc:spChg>
        <pc:spChg chg="mod">
          <ac:chgData name="Luu Thu Ha" userId="e1169fa4e74ca433" providerId="LiveId" clId="{AAB5CEFB-22A2-4DD8-A9B9-0DCC5DBE7950}" dt="2021-10-12T09:30:55.384" v="1500" actId="1076"/>
          <ac:spMkLst>
            <pc:docMk/>
            <pc:sldMk cId="0" sldId="313"/>
            <ac:spMk id="9" creationId="{00000000-0000-0000-0000-000000000000}"/>
          </ac:spMkLst>
        </pc:spChg>
        <pc:spChg chg="del">
          <ac:chgData name="Luu Thu Ha" userId="e1169fa4e74ca433" providerId="LiveId" clId="{AAB5CEFB-22A2-4DD8-A9B9-0DCC5DBE7950}" dt="2021-10-12T09:22:31.909" v="883" actId="478"/>
          <ac:spMkLst>
            <pc:docMk/>
            <pc:sldMk cId="0" sldId="313"/>
            <ac:spMk id="12" creationId="{00000000-0000-0000-0000-000000000000}"/>
          </ac:spMkLst>
        </pc:spChg>
        <pc:spChg chg="del">
          <ac:chgData name="Luu Thu Ha" userId="e1169fa4e74ca433" providerId="LiveId" clId="{AAB5CEFB-22A2-4DD8-A9B9-0DCC5DBE7950}" dt="2021-10-12T09:22:30.117" v="882" actId="478"/>
          <ac:spMkLst>
            <pc:docMk/>
            <pc:sldMk cId="0" sldId="313"/>
            <ac:spMk id="14" creationId="{00000000-0000-0000-0000-000000000000}"/>
          </ac:spMkLst>
        </pc:spChg>
        <pc:picChg chg="del">
          <ac:chgData name="Luu Thu Ha" userId="e1169fa4e74ca433" providerId="LiveId" clId="{AAB5CEFB-22A2-4DD8-A9B9-0DCC5DBE7950}" dt="2021-10-12T09:22:33.184" v="884" actId="478"/>
          <ac:picMkLst>
            <pc:docMk/>
            <pc:sldMk cId="0" sldId="313"/>
            <ac:picMk id="3" creationId="{00000000-0000-0000-0000-000000000000}"/>
          </ac:picMkLst>
        </pc:picChg>
        <pc:cxnChg chg="del">
          <ac:chgData name="Luu Thu Ha" userId="e1169fa4e74ca433" providerId="LiveId" clId="{AAB5CEFB-22A2-4DD8-A9B9-0DCC5DBE7950}" dt="2021-10-12T09:22:31.909" v="883" actId="478"/>
          <ac:cxnSpMkLst>
            <pc:docMk/>
            <pc:sldMk cId="0" sldId="313"/>
            <ac:cxnSpMk id="7" creationId="{00000000-0000-0000-0000-000000000000}"/>
          </ac:cxnSpMkLst>
        </pc:cxnChg>
        <pc:cxnChg chg="del">
          <ac:chgData name="Luu Thu Ha" userId="e1169fa4e74ca433" providerId="LiveId" clId="{AAB5CEFB-22A2-4DD8-A9B9-0DCC5DBE7950}" dt="2021-10-12T09:22:31.909" v="883" actId="478"/>
          <ac:cxnSpMkLst>
            <pc:docMk/>
            <pc:sldMk cId="0" sldId="313"/>
            <ac:cxnSpMk id="8" creationId="{00000000-0000-0000-0000-000000000000}"/>
          </ac:cxnSpMkLst>
        </pc:cxnChg>
        <pc:cxnChg chg="del">
          <ac:chgData name="Luu Thu Ha" userId="e1169fa4e74ca433" providerId="LiveId" clId="{AAB5CEFB-22A2-4DD8-A9B9-0DCC5DBE7950}" dt="2021-10-12T09:22:31.909" v="883" actId="478"/>
          <ac:cxnSpMkLst>
            <pc:docMk/>
            <pc:sldMk cId="0" sldId="313"/>
            <ac:cxnSpMk id="10" creationId="{00000000-0000-0000-0000-000000000000}"/>
          </ac:cxnSpMkLst>
        </pc:cxnChg>
        <pc:cxnChg chg="del">
          <ac:chgData name="Luu Thu Ha" userId="e1169fa4e74ca433" providerId="LiveId" clId="{AAB5CEFB-22A2-4DD8-A9B9-0DCC5DBE7950}" dt="2021-10-12T09:22:31.909" v="883" actId="478"/>
          <ac:cxnSpMkLst>
            <pc:docMk/>
            <pc:sldMk cId="0" sldId="313"/>
            <ac:cxnSpMk id="11" creationId="{00000000-0000-0000-0000-000000000000}"/>
          </ac:cxnSpMkLst>
        </pc:cxnChg>
      </pc:sldChg>
      <pc:sldChg chg="addSp delSp modSp mod addAnim delAnim modAnim">
        <pc:chgData name="Luu Thu Ha" userId="e1169fa4e74ca433" providerId="LiveId" clId="{AAB5CEFB-22A2-4DD8-A9B9-0DCC5DBE7950}" dt="2021-10-12T10:23:03.013" v="2156" actId="14100"/>
        <pc:sldMkLst>
          <pc:docMk/>
          <pc:sldMk cId="0" sldId="314"/>
        </pc:sldMkLst>
        <pc:spChg chg="mod">
          <ac:chgData name="Luu Thu Ha" userId="e1169fa4e74ca433" providerId="LiveId" clId="{AAB5CEFB-22A2-4DD8-A9B9-0DCC5DBE7950}" dt="2021-10-12T09:55:13.471" v="2080" actId="2711"/>
          <ac:spMkLst>
            <pc:docMk/>
            <pc:sldMk cId="0" sldId="314"/>
            <ac:spMk id="21" creationId="{00000000-0000-0000-0000-000000000000}"/>
          </ac:spMkLst>
        </pc:spChg>
        <pc:spChg chg="mod">
          <ac:chgData name="Luu Thu Ha" userId="e1169fa4e74ca433" providerId="LiveId" clId="{AAB5CEFB-22A2-4DD8-A9B9-0DCC5DBE7950}" dt="2021-10-12T10:22:58.369" v="2155" actId="2711"/>
          <ac:spMkLst>
            <pc:docMk/>
            <pc:sldMk cId="0" sldId="314"/>
            <ac:spMk id="23" creationId="{00000000-0000-0000-0000-000000000000}"/>
          </ac:spMkLst>
        </pc:spChg>
        <pc:spChg chg="mod">
          <ac:chgData name="Luu Thu Ha" userId="e1169fa4e74ca433" providerId="LiveId" clId="{AAB5CEFB-22A2-4DD8-A9B9-0DCC5DBE7950}" dt="2021-10-12T10:22:58.369" v="2155" actId="2711"/>
          <ac:spMkLst>
            <pc:docMk/>
            <pc:sldMk cId="0" sldId="314"/>
            <ac:spMk id="24" creationId="{00000000-0000-0000-0000-000000000000}"/>
          </ac:spMkLst>
        </pc:spChg>
        <pc:spChg chg="mod">
          <ac:chgData name="Luu Thu Ha" userId="e1169fa4e74ca433" providerId="LiveId" clId="{AAB5CEFB-22A2-4DD8-A9B9-0DCC5DBE7950}" dt="2021-10-12T10:21:42.913" v="2120" actId="1076"/>
          <ac:spMkLst>
            <pc:docMk/>
            <pc:sldMk cId="0" sldId="314"/>
            <ac:spMk id="26" creationId="{00000000-0000-0000-0000-000000000000}"/>
          </ac:spMkLst>
        </pc:spChg>
        <pc:spChg chg="mod">
          <ac:chgData name="Luu Thu Ha" userId="e1169fa4e74ca433" providerId="LiveId" clId="{AAB5CEFB-22A2-4DD8-A9B9-0DCC5DBE7950}" dt="2021-10-12T10:21:41.495" v="2119" actId="1076"/>
          <ac:spMkLst>
            <pc:docMk/>
            <pc:sldMk cId="0" sldId="314"/>
            <ac:spMk id="27" creationId="{00000000-0000-0000-0000-000000000000}"/>
          </ac:spMkLst>
        </pc:spChg>
        <pc:spChg chg="mod">
          <ac:chgData name="Luu Thu Ha" userId="e1169fa4e74ca433" providerId="LiveId" clId="{AAB5CEFB-22A2-4DD8-A9B9-0DCC5DBE7950}" dt="2021-10-12T10:22:58.369" v="2155" actId="2711"/>
          <ac:spMkLst>
            <pc:docMk/>
            <pc:sldMk cId="0" sldId="314"/>
            <ac:spMk id="28" creationId="{A3DB6D91-F7C0-4D7A-9EA8-AD07C2B92F12}"/>
          </ac:spMkLst>
        </pc:spChg>
        <pc:spChg chg="mod">
          <ac:chgData name="Luu Thu Ha" userId="e1169fa4e74ca433" providerId="LiveId" clId="{AAB5CEFB-22A2-4DD8-A9B9-0DCC5DBE7950}" dt="2021-10-12T10:22:58.369" v="2155" actId="2711"/>
          <ac:spMkLst>
            <pc:docMk/>
            <pc:sldMk cId="0" sldId="314"/>
            <ac:spMk id="29" creationId="{00000000-0000-0000-0000-000000000000}"/>
          </ac:spMkLst>
        </pc:spChg>
        <pc:spChg chg="mod">
          <ac:chgData name="Luu Thu Ha" userId="e1169fa4e74ca433" providerId="LiveId" clId="{AAB5CEFB-22A2-4DD8-A9B9-0DCC5DBE7950}" dt="2021-10-12T10:22:58.369" v="2155" actId="2711"/>
          <ac:spMkLst>
            <pc:docMk/>
            <pc:sldMk cId="0" sldId="314"/>
            <ac:spMk id="30" creationId="{00000000-0000-0000-0000-000000000000}"/>
          </ac:spMkLst>
        </pc:spChg>
        <pc:spChg chg="mod">
          <ac:chgData name="Luu Thu Ha" userId="e1169fa4e74ca433" providerId="LiveId" clId="{AAB5CEFB-22A2-4DD8-A9B9-0DCC5DBE7950}" dt="2021-10-12T10:23:03.013" v="2156" actId="14100"/>
          <ac:spMkLst>
            <pc:docMk/>
            <pc:sldMk cId="0" sldId="314"/>
            <ac:spMk id="31" creationId="{216FDFC8-7ACF-4341-9588-655B81EE4E9E}"/>
          </ac:spMkLst>
        </pc:spChg>
        <pc:spChg chg="mod">
          <ac:chgData name="Luu Thu Ha" userId="e1169fa4e74ca433" providerId="LiveId" clId="{AAB5CEFB-22A2-4DD8-A9B9-0DCC5DBE7950}" dt="2021-10-12T09:56:27.397" v="2096" actId="20577"/>
          <ac:spMkLst>
            <pc:docMk/>
            <pc:sldMk cId="0" sldId="314"/>
            <ac:spMk id="33" creationId="{00000000-0000-0000-0000-000000000000}"/>
          </ac:spMkLst>
        </pc:spChg>
        <pc:spChg chg="mod">
          <ac:chgData name="Luu Thu Ha" userId="e1169fa4e74ca433" providerId="LiveId" clId="{AAB5CEFB-22A2-4DD8-A9B9-0DCC5DBE7950}" dt="2021-10-12T10:22:58.369" v="2155" actId="2711"/>
          <ac:spMkLst>
            <pc:docMk/>
            <pc:sldMk cId="0" sldId="314"/>
            <ac:spMk id="35" creationId="{00000000-0000-0000-0000-000000000000}"/>
          </ac:spMkLst>
        </pc:spChg>
        <pc:spChg chg="mod">
          <ac:chgData name="Luu Thu Ha" userId="e1169fa4e74ca433" providerId="LiveId" clId="{AAB5CEFB-22A2-4DD8-A9B9-0DCC5DBE7950}" dt="2021-10-12T10:22:58.369" v="2155" actId="2711"/>
          <ac:spMkLst>
            <pc:docMk/>
            <pc:sldMk cId="0" sldId="314"/>
            <ac:spMk id="36" creationId="{00000000-0000-0000-0000-000000000000}"/>
          </ac:spMkLst>
        </pc:spChg>
        <pc:spChg chg="mod">
          <ac:chgData name="Luu Thu Ha" userId="e1169fa4e74ca433" providerId="LiveId" clId="{AAB5CEFB-22A2-4DD8-A9B9-0DCC5DBE7950}" dt="2021-10-12T10:21:29.216" v="2115"/>
          <ac:spMkLst>
            <pc:docMk/>
            <pc:sldMk cId="0" sldId="314"/>
            <ac:spMk id="37" creationId="{F62E0553-B545-4469-8250-9C4A14DC9C75}"/>
          </ac:spMkLst>
        </pc:spChg>
        <pc:spChg chg="mod">
          <ac:chgData name="Luu Thu Ha" userId="e1169fa4e74ca433" providerId="LiveId" clId="{AAB5CEFB-22A2-4DD8-A9B9-0DCC5DBE7950}" dt="2021-10-12T10:22:24.711" v="2147" actId="20577"/>
          <ac:spMkLst>
            <pc:docMk/>
            <pc:sldMk cId="0" sldId="314"/>
            <ac:spMk id="39" creationId="{00000000-0000-0000-0000-000000000000}"/>
          </ac:spMkLst>
        </pc:spChg>
        <pc:spChg chg="mod">
          <ac:chgData name="Luu Thu Ha" userId="e1169fa4e74ca433" providerId="LiveId" clId="{AAB5CEFB-22A2-4DD8-A9B9-0DCC5DBE7950}" dt="2021-10-12T10:22:27.112" v="2149" actId="20577"/>
          <ac:spMkLst>
            <pc:docMk/>
            <pc:sldMk cId="0" sldId="314"/>
            <ac:spMk id="40" creationId="{D23A5292-F1BD-41FB-80C1-B8E36B7BFC82}"/>
          </ac:spMkLst>
        </pc:spChg>
        <pc:grpChg chg="mod">
          <ac:chgData name="Luu Thu Ha" userId="e1169fa4e74ca433" providerId="LiveId" clId="{AAB5CEFB-22A2-4DD8-A9B9-0DCC5DBE7950}" dt="2021-10-12T10:21:45.141" v="2121" actId="1076"/>
          <ac:grpSpMkLst>
            <pc:docMk/>
            <pc:sldMk cId="0" sldId="314"/>
            <ac:grpSpMk id="2" creationId="{00000000-0000-0000-0000-000000000000}"/>
          </ac:grpSpMkLst>
        </pc:grpChg>
        <pc:grpChg chg="mod">
          <ac:chgData name="Luu Thu Ha" userId="e1169fa4e74ca433" providerId="LiveId" clId="{AAB5CEFB-22A2-4DD8-A9B9-0DCC5DBE7950}" dt="2021-10-12T10:21:21.054" v="2112" actId="1076"/>
          <ac:grpSpMkLst>
            <pc:docMk/>
            <pc:sldMk cId="0" sldId="314"/>
            <ac:grpSpMk id="5" creationId="{00000000-0000-0000-0000-000000000000}"/>
          </ac:grpSpMkLst>
        </pc:grpChg>
        <pc:grpChg chg="mod">
          <ac:chgData name="Luu Thu Ha" userId="e1169fa4e74ca433" providerId="LiveId" clId="{AAB5CEFB-22A2-4DD8-A9B9-0DCC5DBE7950}" dt="2021-10-12T10:21:22.979" v="2113" actId="1076"/>
          <ac:grpSpMkLst>
            <pc:docMk/>
            <pc:sldMk cId="0" sldId="314"/>
            <ac:grpSpMk id="6" creationId="{00000000-0000-0000-0000-000000000000}"/>
          </ac:grpSpMkLst>
        </pc:grpChg>
        <pc:grpChg chg="add del mod">
          <ac:chgData name="Luu Thu Ha" userId="e1169fa4e74ca433" providerId="LiveId" clId="{AAB5CEFB-22A2-4DD8-A9B9-0DCC5DBE7950}" dt="2021-10-12T10:21:51.237" v="2126" actId="1076"/>
          <ac:grpSpMkLst>
            <pc:docMk/>
            <pc:sldMk cId="0" sldId="314"/>
            <ac:grpSpMk id="7" creationId="{00000000-0000-0000-0000-000000000000}"/>
          </ac:grpSpMkLst>
        </pc:grpChg>
        <pc:grpChg chg="mod">
          <ac:chgData name="Luu Thu Ha" userId="e1169fa4e74ca433" providerId="LiveId" clId="{AAB5CEFB-22A2-4DD8-A9B9-0DCC5DBE7950}" dt="2021-10-12T10:21:47.593" v="2122" actId="1076"/>
          <ac:grpSpMkLst>
            <pc:docMk/>
            <pc:sldMk cId="0" sldId="314"/>
            <ac:grpSpMk id="8" creationId="{00000000-0000-0000-0000-000000000000}"/>
          </ac:grpSpMkLst>
        </pc:grpChg>
        <pc:grpChg chg="add mod">
          <ac:chgData name="Luu Thu Ha" userId="e1169fa4e74ca433" providerId="LiveId" clId="{AAB5CEFB-22A2-4DD8-A9B9-0DCC5DBE7950}" dt="2021-10-12T10:21:34.746" v="2116" actId="1076"/>
          <ac:grpSpMkLst>
            <pc:docMk/>
            <pc:sldMk cId="0" sldId="314"/>
            <ac:grpSpMk id="25" creationId="{2B974FCA-5F34-4F1E-900C-85358AA7191B}"/>
          </ac:grpSpMkLst>
        </pc:grpChg>
        <pc:grpChg chg="add mod">
          <ac:chgData name="Luu Thu Ha" userId="e1169fa4e74ca433" providerId="LiveId" clId="{AAB5CEFB-22A2-4DD8-A9B9-0DCC5DBE7950}" dt="2021-10-12T10:21:34.746" v="2116" actId="1076"/>
          <ac:grpSpMkLst>
            <pc:docMk/>
            <pc:sldMk cId="0" sldId="314"/>
            <ac:grpSpMk id="34" creationId="{A3D4A347-F60B-4BF0-82F1-A01573F1C44B}"/>
          </ac:grpSpMkLst>
        </pc:grpChg>
        <pc:picChg chg="mod">
          <ac:chgData name="Luu Thu Ha" userId="e1169fa4e74ca433" providerId="LiveId" clId="{AAB5CEFB-22A2-4DD8-A9B9-0DCC5DBE7950}" dt="2021-10-12T10:21:36.252" v="2117" actId="1076"/>
          <ac:picMkLst>
            <pc:docMk/>
            <pc:sldMk cId="0" sldId="314"/>
            <ac:picMk id="3" creationId="{00000000-0000-0000-0000-000000000000}"/>
          </ac:picMkLst>
        </pc:picChg>
        <pc:picChg chg="mod">
          <ac:chgData name="Luu Thu Ha" userId="e1169fa4e74ca433" providerId="LiveId" clId="{AAB5CEFB-22A2-4DD8-A9B9-0DCC5DBE7950}" dt="2021-10-12T10:21:25.689" v="2114" actId="1076"/>
          <ac:picMkLst>
            <pc:docMk/>
            <pc:sldMk cId="0" sldId="314"/>
            <ac:picMk id="16" creationId="{00000000-0000-0000-0000-000000000000}"/>
          </ac:picMkLst>
        </pc:picChg>
        <pc:picChg chg="mod">
          <ac:chgData name="Luu Thu Ha" userId="e1169fa4e74ca433" providerId="LiveId" clId="{AAB5CEFB-22A2-4DD8-A9B9-0DCC5DBE7950}" dt="2021-10-12T10:21:37.501" v="2118" actId="1076"/>
          <ac:picMkLst>
            <pc:docMk/>
            <pc:sldMk cId="0" sldId="314"/>
            <ac:picMk id="17" creationId="{00000000-0000-0000-0000-000000000000}"/>
          </ac:picMkLst>
        </pc:picChg>
      </pc:sldChg>
      <pc:sldChg chg="del">
        <pc:chgData name="Luu Thu Ha" userId="e1169fa4e74ca433" providerId="LiveId" clId="{AAB5CEFB-22A2-4DD8-A9B9-0DCC5DBE7950}" dt="2021-10-12T13:26:38.063" v="2937" actId="2696"/>
        <pc:sldMkLst>
          <pc:docMk/>
          <pc:sldMk cId="0" sldId="323"/>
        </pc:sldMkLst>
      </pc:sldChg>
      <pc:sldChg chg="del">
        <pc:chgData name="Luu Thu Ha" userId="e1169fa4e74ca433" providerId="LiveId" clId="{AAB5CEFB-22A2-4DD8-A9B9-0DCC5DBE7950}" dt="2021-10-12T13:26:32.016" v="2936" actId="2696"/>
        <pc:sldMkLst>
          <pc:docMk/>
          <pc:sldMk cId="4245508976" sldId="325"/>
        </pc:sldMkLst>
      </pc:sldChg>
      <pc:sldChg chg="del">
        <pc:chgData name="Luu Thu Ha" userId="e1169fa4e74ca433" providerId="LiveId" clId="{AAB5CEFB-22A2-4DD8-A9B9-0DCC5DBE7950}" dt="2021-10-12T13:26:32.016" v="2936" actId="2696"/>
        <pc:sldMkLst>
          <pc:docMk/>
          <pc:sldMk cId="3466893323" sldId="326"/>
        </pc:sldMkLst>
      </pc:sldChg>
      <pc:sldChg chg="del">
        <pc:chgData name="Luu Thu Ha" userId="e1169fa4e74ca433" providerId="LiveId" clId="{AAB5CEFB-22A2-4DD8-A9B9-0DCC5DBE7950}" dt="2021-10-12T13:26:32.016" v="2936" actId="2696"/>
        <pc:sldMkLst>
          <pc:docMk/>
          <pc:sldMk cId="3331464215" sldId="327"/>
        </pc:sldMkLst>
      </pc:sldChg>
      <pc:sldChg chg="del">
        <pc:chgData name="Luu Thu Ha" userId="e1169fa4e74ca433" providerId="LiveId" clId="{AAB5CEFB-22A2-4DD8-A9B9-0DCC5DBE7950}" dt="2021-10-12T13:26:32.016" v="2936" actId="2696"/>
        <pc:sldMkLst>
          <pc:docMk/>
          <pc:sldMk cId="3593857279" sldId="328"/>
        </pc:sldMkLst>
      </pc:sldChg>
      <pc:sldChg chg="del">
        <pc:chgData name="Luu Thu Ha" userId="e1169fa4e74ca433" providerId="LiveId" clId="{AAB5CEFB-22A2-4DD8-A9B9-0DCC5DBE7950}" dt="2021-10-12T13:26:13.730" v="2934" actId="2696"/>
        <pc:sldMkLst>
          <pc:docMk/>
          <pc:sldMk cId="2347071734" sldId="329"/>
        </pc:sldMkLst>
      </pc:sldChg>
      <pc:sldChg chg="del">
        <pc:chgData name="Luu Thu Ha" userId="e1169fa4e74ca433" providerId="LiveId" clId="{AAB5CEFB-22A2-4DD8-A9B9-0DCC5DBE7950}" dt="2021-10-12T13:26:13.730" v="2934" actId="2696"/>
        <pc:sldMkLst>
          <pc:docMk/>
          <pc:sldMk cId="2250165848" sldId="330"/>
        </pc:sldMkLst>
      </pc:sldChg>
      <pc:sldChg chg="del">
        <pc:chgData name="Luu Thu Ha" userId="e1169fa4e74ca433" providerId="LiveId" clId="{AAB5CEFB-22A2-4DD8-A9B9-0DCC5DBE7950}" dt="2021-10-12T13:26:13.730" v="2934" actId="2696"/>
        <pc:sldMkLst>
          <pc:docMk/>
          <pc:sldMk cId="2804903425" sldId="331"/>
        </pc:sldMkLst>
      </pc:sldChg>
      <pc:sldChg chg="del">
        <pc:chgData name="Luu Thu Ha" userId="e1169fa4e74ca433" providerId="LiveId" clId="{AAB5CEFB-22A2-4DD8-A9B9-0DCC5DBE7950}" dt="2021-10-12T13:26:13.730" v="2934" actId="2696"/>
        <pc:sldMkLst>
          <pc:docMk/>
          <pc:sldMk cId="1885206654" sldId="332"/>
        </pc:sldMkLst>
      </pc:sldChg>
      <pc:sldChg chg="del">
        <pc:chgData name="Luu Thu Ha" userId="e1169fa4e74ca433" providerId="LiveId" clId="{AAB5CEFB-22A2-4DD8-A9B9-0DCC5DBE7950}" dt="2021-10-12T13:26:13.730" v="2934" actId="2696"/>
        <pc:sldMkLst>
          <pc:docMk/>
          <pc:sldMk cId="2687999756" sldId="333"/>
        </pc:sldMkLst>
      </pc:sldChg>
      <pc:sldChg chg="del">
        <pc:chgData name="Luu Thu Ha" userId="e1169fa4e74ca433" providerId="LiveId" clId="{AAB5CEFB-22A2-4DD8-A9B9-0DCC5DBE7950}" dt="2021-10-12T13:26:10.271" v="2933" actId="2696"/>
        <pc:sldMkLst>
          <pc:docMk/>
          <pc:sldMk cId="3770787058" sldId="336"/>
        </pc:sldMkLst>
      </pc:sldChg>
      <pc:sldChg chg="addSp delSp modSp mod ord delAnim modAnim">
        <pc:chgData name="Luu Thu Ha" userId="e1169fa4e74ca433" providerId="LiveId" clId="{AAB5CEFB-22A2-4DD8-A9B9-0DCC5DBE7950}" dt="2021-10-12T09:23:49.400" v="1038" actId="1076"/>
        <pc:sldMkLst>
          <pc:docMk/>
          <pc:sldMk cId="3924899431" sldId="337"/>
        </pc:sldMkLst>
        <pc:spChg chg="add mod">
          <ac:chgData name="Luu Thu Ha" userId="e1169fa4e74ca433" providerId="LiveId" clId="{AAB5CEFB-22A2-4DD8-A9B9-0DCC5DBE7950}" dt="2021-10-12T09:23:49.400" v="1038" actId="1076"/>
          <ac:spMkLst>
            <pc:docMk/>
            <pc:sldMk cId="3924899431" sldId="337"/>
            <ac:spMk id="6" creationId="{6D932AB8-29DF-409A-8485-0BE3F784EF92}"/>
          </ac:spMkLst>
        </pc:spChg>
        <pc:spChg chg="mod">
          <ac:chgData name="Luu Thu Ha" userId="e1169fa4e74ca433" providerId="LiveId" clId="{AAB5CEFB-22A2-4DD8-A9B9-0DCC5DBE7950}" dt="2021-10-12T09:04:27.584" v="492" actId="14100"/>
          <ac:spMkLst>
            <pc:docMk/>
            <pc:sldMk cId="3924899431" sldId="337"/>
            <ac:spMk id="8" creationId="{00000000-0000-0000-0000-000000000000}"/>
          </ac:spMkLst>
        </pc:spChg>
        <pc:spChg chg="add mod">
          <ac:chgData name="Luu Thu Ha" userId="e1169fa4e74ca433" providerId="LiveId" clId="{AAB5CEFB-22A2-4DD8-A9B9-0DCC5DBE7950}" dt="2021-10-12T08:51:16.845" v="88" actId="14100"/>
          <ac:spMkLst>
            <pc:docMk/>
            <pc:sldMk cId="3924899431" sldId="337"/>
            <ac:spMk id="9" creationId="{3325866F-8697-4673-8A53-8A557D40255B}"/>
          </ac:spMkLst>
        </pc:spChg>
        <pc:spChg chg="add mod">
          <ac:chgData name="Luu Thu Ha" userId="e1169fa4e74ca433" providerId="LiveId" clId="{AAB5CEFB-22A2-4DD8-A9B9-0DCC5DBE7950}" dt="2021-10-12T08:51:16.845" v="88" actId="14100"/>
          <ac:spMkLst>
            <pc:docMk/>
            <pc:sldMk cId="3924899431" sldId="337"/>
            <ac:spMk id="10" creationId="{D249803F-7486-4BA7-A4F1-CCA9A3DBF680}"/>
          </ac:spMkLst>
        </pc:spChg>
        <pc:spChg chg="add mod">
          <ac:chgData name="Luu Thu Ha" userId="e1169fa4e74ca433" providerId="LiveId" clId="{AAB5CEFB-22A2-4DD8-A9B9-0DCC5DBE7950}" dt="2021-10-12T08:51:20.093" v="89" actId="14100"/>
          <ac:spMkLst>
            <pc:docMk/>
            <pc:sldMk cId="3924899431" sldId="337"/>
            <ac:spMk id="11" creationId="{6E702A8F-786D-45E3-82B4-75651C931790}"/>
          </ac:spMkLst>
        </pc:spChg>
        <pc:spChg chg="mod">
          <ac:chgData name="Luu Thu Ha" userId="e1169fa4e74ca433" providerId="LiveId" clId="{AAB5CEFB-22A2-4DD8-A9B9-0DCC5DBE7950}" dt="2021-10-12T09:04:30.824" v="493" actId="1076"/>
          <ac:spMkLst>
            <pc:docMk/>
            <pc:sldMk cId="3924899431" sldId="337"/>
            <ac:spMk id="21" creationId="{00000000-0000-0000-0000-000000000000}"/>
          </ac:spMkLst>
        </pc:spChg>
        <pc:spChg chg="del">
          <ac:chgData name="Luu Thu Ha" userId="e1169fa4e74ca433" providerId="LiveId" clId="{AAB5CEFB-22A2-4DD8-A9B9-0DCC5DBE7950}" dt="2021-10-12T08:46:23.027" v="6" actId="478"/>
          <ac:spMkLst>
            <pc:docMk/>
            <pc:sldMk cId="3924899431" sldId="337"/>
            <ac:spMk id="25" creationId="{00000000-0000-0000-0000-000000000000}"/>
          </ac:spMkLst>
        </pc:spChg>
        <pc:grpChg chg="mod">
          <ac:chgData name="Luu Thu Ha" userId="e1169fa4e74ca433" providerId="LiveId" clId="{AAB5CEFB-22A2-4DD8-A9B9-0DCC5DBE7950}" dt="2021-10-12T08:57:39.038" v="91" actId="1076"/>
          <ac:grpSpMkLst>
            <pc:docMk/>
            <pc:sldMk cId="3924899431" sldId="337"/>
            <ac:grpSpMk id="4" creationId="{00000000-0000-0000-0000-000000000000}"/>
          </ac:grpSpMkLst>
        </pc:grpChg>
        <pc:picChg chg="del">
          <ac:chgData name="Luu Thu Ha" userId="e1169fa4e74ca433" providerId="LiveId" clId="{AAB5CEFB-22A2-4DD8-A9B9-0DCC5DBE7950}" dt="2021-10-12T08:45:59.055" v="0" actId="478"/>
          <ac:picMkLst>
            <pc:docMk/>
            <pc:sldMk cId="3924899431" sldId="337"/>
            <ac:picMk id="2" creationId="{00000000-0000-0000-0000-000000000000}"/>
          </ac:picMkLst>
        </pc:picChg>
        <pc:picChg chg="del mod">
          <ac:chgData name="Luu Thu Ha" userId="e1169fa4e74ca433" providerId="LiveId" clId="{AAB5CEFB-22A2-4DD8-A9B9-0DCC5DBE7950}" dt="2021-10-12T08:50:25.564" v="77" actId="478"/>
          <ac:picMkLst>
            <pc:docMk/>
            <pc:sldMk cId="3924899431" sldId="337"/>
            <ac:picMk id="3" creationId="{00000000-0000-0000-0000-000000000000}"/>
          </ac:picMkLst>
        </pc:picChg>
        <pc:picChg chg="del">
          <ac:chgData name="Luu Thu Ha" userId="e1169fa4e74ca433" providerId="LiveId" clId="{AAB5CEFB-22A2-4DD8-A9B9-0DCC5DBE7950}" dt="2021-10-12T08:45:59.827" v="1" actId="478"/>
          <ac:picMkLst>
            <pc:docMk/>
            <pc:sldMk cId="3924899431" sldId="337"/>
            <ac:picMk id="5" creationId="{00000000-0000-0000-0000-000000000000}"/>
          </ac:picMkLst>
        </pc:picChg>
      </pc:sldChg>
      <pc:sldChg chg="del">
        <pc:chgData name="Luu Thu Ha" userId="e1169fa4e74ca433" providerId="LiveId" clId="{AAB5CEFB-22A2-4DD8-A9B9-0DCC5DBE7950}" dt="2021-10-12T13:26:10.271" v="2933" actId="2696"/>
        <pc:sldMkLst>
          <pc:docMk/>
          <pc:sldMk cId="2369483433" sldId="338"/>
        </pc:sldMkLst>
      </pc:sldChg>
      <pc:sldChg chg="modSp mod">
        <pc:chgData name="Luu Thu Ha" userId="e1169fa4e74ca433" providerId="LiveId" clId="{AAB5CEFB-22A2-4DD8-A9B9-0DCC5DBE7950}" dt="2021-10-12T08:46:08.938" v="3" actId="208"/>
        <pc:sldMkLst>
          <pc:docMk/>
          <pc:sldMk cId="3384943379" sldId="341"/>
        </pc:sldMkLst>
        <pc:spChg chg="mod">
          <ac:chgData name="Luu Thu Ha" userId="e1169fa4e74ca433" providerId="LiveId" clId="{AAB5CEFB-22A2-4DD8-A9B9-0DCC5DBE7950}" dt="2021-10-12T08:46:08.938" v="3" actId="208"/>
          <ac:spMkLst>
            <pc:docMk/>
            <pc:sldMk cId="3384943379" sldId="341"/>
            <ac:spMk id="26" creationId="{00000000-0000-0000-0000-000000000000}"/>
          </ac:spMkLst>
        </pc:spChg>
      </pc:sldChg>
      <pc:sldChg chg="del">
        <pc:chgData name="Luu Thu Ha" userId="e1169fa4e74ca433" providerId="LiveId" clId="{AAB5CEFB-22A2-4DD8-A9B9-0DCC5DBE7950}" dt="2021-10-12T13:26:38.063" v="2937" actId="2696"/>
        <pc:sldMkLst>
          <pc:docMk/>
          <pc:sldMk cId="1321055672" sldId="344"/>
        </pc:sldMkLst>
      </pc:sldChg>
      <pc:sldChg chg="del">
        <pc:chgData name="Luu Thu Ha" userId="e1169fa4e74ca433" providerId="LiveId" clId="{AAB5CEFB-22A2-4DD8-A9B9-0DCC5DBE7950}" dt="2021-10-12T13:26:25.835" v="2935" actId="2696"/>
        <pc:sldMkLst>
          <pc:docMk/>
          <pc:sldMk cId="3681753306" sldId="345"/>
        </pc:sldMkLst>
      </pc:sldChg>
      <pc:sldChg chg="del">
        <pc:chgData name="Luu Thu Ha" userId="e1169fa4e74ca433" providerId="LiveId" clId="{AAB5CEFB-22A2-4DD8-A9B9-0DCC5DBE7950}" dt="2021-10-12T13:26:38.063" v="2937" actId="2696"/>
        <pc:sldMkLst>
          <pc:docMk/>
          <pc:sldMk cId="1186977935" sldId="346"/>
        </pc:sldMkLst>
      </pc:sldChg>
      <pc:sldChg chg="del">
        <pc:chgData name="Luu Thu Ha" userId="e1169fa4e74ca433" providerId="LiveId" clId="{AAB5CEFB-22A2-4DD8-A9B9-0DCC5DBE7950}" dt="2021-10-12T13:26:38.063" v="2937" actId="2696"/>
        <pc:sldMkLst>
          <pc:docMk/>
          <pc:sldMk cId="2985487036" sldId="347"/>
        </pc:sldMkLst>
      </pc:sldChg>
      <pc:sldChg chg="addSp delSp modSp mod delAnim modAnim">
        <pc:chgData name="Luu Thu Ha" userId="e1169fa4e74ca433" providerId="LiveId" clId="{AAB5CEFB-22A2-4DD8-A9B9-0DCC5DBE7950}" dt="2021-10-12T11:03:57" v="2408" actId="1076"/>
        <pc:sldMkLst>
          <pc:docMk/>
          <pc:sldMk cId="2724321619" sldId="349"/>
        </pc:sldMkLst>
        <pc:spChg chg="del">
          <ac:chgData name="Luu Thu Ha" userId="e1169fa4e74ca433" providerId="LiveId" clId="{AAB5CEFB-22A2-4DD8-A9B9-0DCC5DBE7950}" dt="2021-10-12T10:58:10.404" v="2270" actId="478"/>
          <ac:spMkLst>
            <pc:docMk/>
            <pc:sldMk cId="2724321619" sldId="349"/>
            <ac:spMk id="2" creationId="{00000000-0000-0000-0000-000000000000}"/>
          </ac:spMkLst>
        </pc:spChg>
        <pc:spChg chg="del">
          <ac:chgData name="Luu Thu Ha" userId="e1169fa4e74ca433" providerId="LiveId" clId="{AAB5CEFB-22A2-4DD8-A9B9-0DCC5DBE7950}" dt="2021-10-12T10:58:09.758" v="2269" actId="478"/>
          <ac:spMkLst>
            <pc:docMk/>
            <pc:sldMk cId="2724321619" sldId="349"/>
            <ac:spMk id="5" creationId="{00000000-0000-0000-0000-000000000000}"/>
          </ac:spMkLst>
        </pc:spChg>
        <pc:spChg chg="add mod">
          <ac:chgData name="Luu Thu Ha" userId="e1169fa4e74ca433" providerId="LiveId" clId="{AAB5CEFB-22A2-4DD8-A9B9-0DCC5DBE7950}" dt="2021-10-12T11:00:12.460" v="2352" actId="207"/>
          <ac:spMkLst>
            <pc:docMk/>
            <pc:sldMk cId="2724321619" sldId="349"/>
            <ac:spMk id="6" creationId="{3067673E-7393-43D4-A473-FE2F8F57892A}"/>
          </ac:spMkLst>
        </pc:spChg>
        <pc:spChg chg="add mod">
          <ac:chgData name="Luu Thu Ha" userId="e1169fa4e74ca433" providerId="LiveId" clId="{AAB5CEFB-22A2-4DD8-A9B9-0DCC5DBE7950}" dt="2021-10-12T11:03:57" v="2408" actId="1076"/>
          <ac:spMkLst>
            <pc:docMk/>
            <pc:sldMk cId="2724321619" sldId="349"/>
            <ac:spMk id="10" creationId="{3F0C36B8-03C2-4138-8136-FB8E2E2996CA}"/>
          </ac:spMkLst>
        </pc:spChg>
        <pc:spChg chg="add mod">
          <ac:chgData name="Luu Thu Ha" userId="e1169fa4e74ca433" providerId="LiveId" clId="{AAB5CEFB-22A2-4DD8-A9B9-0DCC5DBE7950}" dt="2021-10-12T11:00:24.358" v="2353" actId="404"/>
          <ac:spMkLst>
            <pc:docMk/>
            <pc:sldMk cId="2724321619" sldId="349"/>
            <ac:spMk id="11" creationId="{BEBE2D5A-BF3B-4465-BB8B-DEF49ACE5026}"/>
          </ac:spMkLst>
        </pc:spChg>
        <pc:spChg chg="add mod">
          <ac:chgData name="Luu Thu Ha" userId="e1169fa4e74ca433" providerId="LiveId" clId="{AAB5CEFB-22A2-4DD8-A9B9-0DCC5DBE7950}" dt="2021-10-12T11:00:05.800" v="2351" actId="1076"/>
          <ac:spMkLst>
            <pc:docMk/>
            <pc:sldMk cId="2724321619" sldId="349"/>
            <ac:spMk id="12" creationId="{0B684C53-BC12-4904-869E-687F78147928}"/>
          </ac:spMkLst>
        </pc:spChg>
        <pc:spChg chg="del">
          <ac:chgData name="Luu Thu Ha" userId="e1169fa4e74ca433" providerId="LiveId" clId="{AAB5CEFB-22A2-4DD8-A9B9-0DCC5DBE7950}" dt="2021-10-12T10:58:07.147" v="2267" actId="478"/>
          <ac:spMkLst>
            <pc:docMk/>
            <pc:sldMk cId="2724321619" sldId="349"/>
            <ac:spMk id="13" creationId="{00000000-0000-0000-0000-000000000000}"/>
          </ac:spMkLst>
        </pc:spChg>
        <pc:spChg chg="del">
          <ac:chgData name="Luu Thu Ha" userId="e1169fa4e74ca433" providerId="LiveId" clId="{AAB5CEFB-22A2-4DD8-A9B9-0DCC5DBE7950}" dt="2021-10-12T10:58:08.493" v="2268" actId="478"/>
          <ac:spMkLst>
            <pc:docMk/>
            <pc:sldMk cId="2724321619" sldId="349"/>
            <ac:spMk id="25" creationId="{00000000-0000-0000-0000-000000000000}"/>
          </ac:spMkLst>
        </pc:spChg>
        <pc:grpChg chg="del">
          <ac:chgData name="Luu Thu Ha" userId="e1169fa4e74ca433" providerId="LiveId" clId="{AAB5CEFB-22A2-4DD8-A9B9-0DCC5DBE7950}" dt="2021-10-12T10:58:05.740" v="2266" actId="478"/>
          <ac:grpSpMkLst>
            <pc:docMk/>
            <pc:sldMk cId="2724321619" sldId="349"/>
            <ac:grpSpMk id="4" creationId="{00000000-0000-0000-0000-000000000000}"/>
          </ac:grpSpMkLst>
        </pc:grpChg>
      </pc:sldChg>
      <pc:sldChg chg="del">
        <pc:chgData name="Luu Thu Ha" userId="e1169fa4e74ca433" providerId="LiveId" clId="{AAB5CEFB-22A2-4DD8-A9B9-0DCC5DBE7950}" dt="2021-10-12T13:26:10.271" v="2933" actId="2696"/>
        <pc:sldMkLst>
          <pc:docMk/>
          <pc:sldMk cId="1837734123" sldId="350"/>
        </pc:sldMkLst>
      </pc:sldChg>
      <pc:sldChg chg="addSp delSp modSp new mod ord modAnim">
        <pc:chgData name="Luu Thu Ha" userId="e1169fa4e74ca433" providerId="LiveId" clId="{AAB5CEFB-22A2-4DD8-A9B9-0DCC5DBE7950}" dt="2021-10-12T13:04:18.549" v="2601"/>
        <pc:sldMkLst>
          <pc:docMk/>
          <pc:sldMk cId="1354612964" sldId="351"/>
        </pc:sldMkLst>
        <pc:spChg chg="del">
          <ac:chgData name="Luu Thu Ha" userId="e1169fa4e74ca433" providerId="LiveId" clId="{AAB5CEFB-22A2-4DD8-A9B9-0DCC5DBE7950}" dt="2021-10-12T09:05:19.859" v="505" actId="478"/>
          <ac:spMkLst>
            <pc:docMk/>
            <pc:sldMk cId="1354612964" sldId="351"/>
            <ac:spMk id="2" creationId="{C938BA64-5CA0-4CDF-9AED-6162905D453D}"/>
          </ac:spMkLst>
        </pc:spChg>
        <pc:spChg chg="del">
          <ac:chgData name="Luu Thu Ha" userId="e1169fa4e74ca433" providerId="LiveId" clId="{AAB5CEFB-22A2-4DD8-A9B9-0DCC5DBE7950}" dt="2021-10-12T09:05:18.798" v="504" actId="478"/>
          <ac:spMkLst>
            <pc:docMk/>
            <pc:sldMk cId="1354612964" sldId="351"/>
            <ac:spMk id="3" creationId="{48EB6E01-B3E0-40B3-B265-21645F4A3D7C}"/>
          </ac:spMkLst>
        </pc:spChg>
        <pc:spChg chg="add mod">
          <ac:chgData name="Luu Thu Ha" userId="e1169fa4e74ca433" providerId="LiveId" clId="{AAB5CEFB-22A2-4DD8-A9B9-0DCC5DBE7950}" dt="2021-10-12T09:06:02.163" v="516" actId="1582"/>
          <ac:spMkLst>
            <pc:docMk/>
            <pc:sldMk cId="1354612964" sldId="351"/>
            <ac:spMk id="4" creationId="{EFCFDA5B-F4E0-46EE-8EEB-57D6E5667ABE}"/>
          </ac:spMkLst>
        </pc:spChg>
        <pc:spChg chg="add mod">
          <ac:chgData name="Luu Thu Ha" userId="e1169fa4e74ca433" providerId="LiveId" clId="{AAB5CEFB-22A2-4DD8-A9B9-0DCC5DBE7950}" dt="2021-10-12T09:06:02.163" v="516" actId="1582"/>
          <ac:spMkLst>
            <pc:docMk/>
            <pc:sldMk cId="1354612964" sldId="351"/>
            <ac:spMk id="5" creationId="{7D62FD3D-F865-46D2-9B5F-6D3DAEA5BA6B}"/>
          </ac:spMkLst>
        </pc:spChg>
        <pc:spChg chg="add mod">
          <ac:chgData name="Luu Thu Ha" userId="e1169fa4e74ca433" providerId="LiveId" clId="{AAB5CEFB-22A2-4DD8-A9B9-0DCC5DBE7950}" dt="2021-10-12T09:06:02.163" v="516" actId="1582"/>
          <ac:spMkLst>
            <pc:docMk/>
            <pc:sldMk cId="1354612964" sldId="351"/>
            <ac:spMk id="6" creationId="{1D7F670F-DBF5-44D6-80B7-1134B2BADE13}"/>
          </ac:spMkLst>
        </pc:spChg>
        <pc:spChg chg="add mod">
          <ac:chgData name="Luu Thu Ha" userId="e1169fa4e74ca433" providerId="LiveId" clId="{AAB5CEFB-22A2-4DD8-A9B9-0DCC5DBE7950}" dt="2021-10-12T09:06:02.163" v="516" actId="1582"/>
          <ac:spMkLst>
            <pc:docMk/>
            <pc:sldMk cId="1354612964" sldId="351"/>
            <ac:spMk id="7" creationId="{51D0C814-2EF0-44E0-BF8A-67DE660394A5}"/>
          </ac:spMkLst>
        </pc:spChg>
        <pc:spChg chg="add mod">
          <ac:chgData name="Luu Thu Ha" userId="e1169fa4e74ca433" providerId="LiveId" clId="{AAB5CEFB-22A2-4DD8-A9B9-0DCC5DBE7950}" dt="2021-10-12T09:06:22.551" v="518" actId="208"/>
          <ac:spMkLst>
            <pc:docMk/>
            <pc:sldMk cId="1354612964" sldId="351"/>
            <ac:spMk id="8" creationId="{873DB9F3-466A-4C84-AA41-49E80C6E6598}"/>
          </ac:spMkLst>
        </pc:spChg>
        <pc:spChg chg="add mod">
          <ac:chgData name="Luu Thu Ha" userId="e1169fa4e74ca433" providerId="LiveId" clId="{AAB5CEFB-22A2-4DD8-A9B9-0DCC5DBE7950}" dt="2021-10-12T09:06:02.163" v="516" actId="1582"/>
          <ac:spMkLst>
            <pc:docMk/>
            <pc:sldMk cId="1354612964" sldId="351"/>
            <ac:spMk id="9" creationId="{EB70C2F0-7411-47D2-A94B-2516E07E33EB}"/>
          </ac:spMkLst>
        </pc:spChg>
        <pc:spChg chg="add mod">
          <ac:chgData name="Luu Thu Ha" userId="e1169fa4e74ca433" providerId="LiveId" clId="{AAB5CEFB-22A2-4DD8-A9B9-0DCC5DBE7950}" dt="2021-10-12T09:05:41.746" v="512" actId="208"/>
          <ac:spMkLst>
            <pc:docMk/>
            <pc:sldMk cId="1354612964" sldId="351"/>
            <ac:spMk id="10" creationId="{B7F739A7-58F0-413C-AEBA-32270123EE83}"/>
          </ac:spMkLst>
        </pc:spChg>
        <pc:spChg chg="add mod">
          <ac:chgData name="Luu Thu Ha" userId="e1169fa4e74ca433" providerId="LiveId" clId="{AAB5CEFB-22A2-4DD8-A9B9-0DCC5DBE7950}" dt="2021-10-12T09:05:27.141" v="508" actId="2711"/>
          <ac:spMkLst>
            <pc:docMk/>
            <pc:sldMk cId="1354612964" sldId="351"/>
            <ac:spMk id="11" creationId="{914EDFDD-CC05-437F-9196-76E29BFC360C}"/>
          </ac:spMkLst>
        </pc:spChg>
        <pc:spChg chg="add mod">
          <ac:chgData name="Luu Thu Ha" userId="e1169fa4e74ca433" providerId="LiveId" clId="{AAB5CEFB-22A2-4DD8-A9B9-0DCC5DBE7950}" dt="2021-10-12T09:05:27.141" v="508" actId="2711"/>
          <ac:spMkLst>
            <pc:docMk/>
            <pc:sldMk cId="1354612964" sldId="351"/>
            <ac:spMk id="12" creationId="{5631B847-F8C8-4099-88E4-13B9F35D7CF2}"/>
          </ac:spMkLst>
        </pc:spChg>
        <pc:spChg chg="add mod">
          <ac:chgData name="Luu Thu Ha" userId="e1169fa4e74ca433" providerId="LiveId" clId="{AAB5CEFB-22A2-4DD8-A9B9-0DCC5DBE7950}" dt="2021-10-12T09:05:27.141" v="508" actId="2711"/>
          <ac:spMkLst>
            <pc:docMk/>
            <pc:sldMk cId="1354612964" sldId="351"/>
            <ac:spMk id="13" creationId="{F86DC4B6-E219-4564-B794-B0CE6E68CABE}"/>
          </ac:spMkLst>
        </pc:spChg>
        <pc:spChg chg="add mod">
          <ac:chgData name="Luu Thu Ha" userId="e1169fa4e74ca433" providerId="LiveId" clId="{AAB5CEFB-22A2-4DD8-A9B9-0DCC5DBE7950}" dt="2021-10-12T09:05:27.141" v="508" actId="2711"/>
          <ac:spMkLst>
            <pc:docMk/>
            <pc:sldMk cId="1354612964" sldId="351"/>
            <ac:spMk id="14" creationId="{ABF092B7-47B4-4E7B-88FC-5BBA4FE2FC9B}"/>
          </ac:spMkLst>
        </pc:spChg>
        <pc:spChg chg="add mod">
          <ac:chgData name="Luu Thu Ha" userId="e1169fa4e74ca433" providerId="LiveId" clId="{AAB5CEFB-22A2-4DD8-A9B9-0DCC5DBE7950}" dt="2021-10-12T09:05:27.141" v="508" actId="2711"/>
          <ac:spMkLst>
            <pc:docMk/>
            <pc:sldMk cId="1354612964" sldId="351"/>
            <ac:spMk id="15" creationId="{D07B0213-8317-436B-9656-B6307BFA6F99}"/>
          </ac:spMkLst>
        </pc:spChg>
        <pc:spChg chg="add mod">
          <ac:chgData name="Luu Thu Ha" userId="e1169fa4e74ca433" providerId="LiveId" clId="{AAB5CEFB-22A2-4DD8-A9B9-0DCC5DBE7950}" dt="2021-10-12T09:05:27.141" v="508" actId="2711"/>
          <ac:spMkLst>
            <pc:docMk/>
            <pc:sldMk cId="1354612964" sldId="351"/>
            <ac:spMk id="16" creationId="{1732779D-0B52-4347-9427-AAED27DE6259}"/>
          </ac:spMkLst>
        </pc:spChg>
        <pc:spChg chg="add mod">
          <ac:chgData name="Luu Thu Ha" userId="e1169fa4e74ca433" providerId="LiveId" clId="{AAB5CEFB-22A2-4DD8-A9B9-0DCC5DBE7950}" dt="2021-10-12T09:05:27.141" v="508" actId="2711"/>
          <ac:spMkLst>
            <pc:docMk/>
            <pc:sldMk cId="1354612964" sldId="351"/>
            <ac:spMk id="17" creationId="{27BA5E9B-57D0-44D0-977E-94BD03EEB7B9}"/>
          </ac:spMkLst>
        </pc:spChg>
        <pc:spChg chg="add mod">
          <ac:chgData name="Luu Thu Ha" userId="e1169fa4e74ca433" providerId="LiveId" clId="{AAB5CEFB-22A2-4DD8-A9B9-0DCC5DBE7950}" dt="2021-10-12T09:05:27.141" v="508" actId="2711"/>
          <ac:spMkLst>
            <pc:docMk/>
            <pc:sldMk cId="1354612964" sldId="351"/>
            <ac:spMk id="18" creationId="{C17C91DA-D885-49F6-89C2-623D9567BEBF}"/>
          </ac:spMkLst>
        </pc:spChg>
        <pc:spChg chg="add mod">
          <ac:chgData name="Luu Thu Ha" userId="e1169fa4e74ca433" providerId="LiveId" clId="{AAB5CEFB-22A2-4DD8-A9B9-0DCC5DBE7950}" dt="2021-10-12T09:05:27.141" v="508" actId="2711"/>
          <ac:spMkLst>
            <pc:docMk/>
            <pc:sldMk cId="1354612964" sldId="351"/>
            <ac:spMk id="19" creationId="{A267F8CD-43B8-47C4-B91D-2F218F19611B}"/>
          </ac:spMkLst>
        </pc:spChg>
        <pc:spChg chg="add mod">
          <ac:chgData name="Luu Thu Ha" userId="e1169fa4e74ca433" providerId="LiveId" clId="{AAB5CEFB-22A2-4DD8-A9B9-0DCC5DBE7950}" dt="2021-10-12T09:06:46.088" v="522" actId="207"/>
          <ac:spMkLst>
            <pc:docMk/>
            <pc:sldMk cId="1354612964" sldId="351"/>
            <ac:spMk id="20" creationId="{7C2D8041-B628-419D-BE7A-D7587ADDF90C}"/>
          </ac:spMkLst>
        </pc:spChg>
        <pc:spChg chg="add mod">
          <ac:chgData name="Luu Thu Ha" userId="e1169fa4e74ca433" providerId="LiveId" clId="{AAB5CEFB-22A2-4DD8-A9B9-0DCC5DBE7950}" dt="2021-10-12T09:06:46.088" v="522" actId="207"/>
          <ac:spMkLst>
            <pc:docMk/>
            <pc:sldMk cId="1354612964" sldId="351"/>
            <ac:spMk id="21" creationId="{998A7227-25FB-40AA-98D3-C8C733D444EF}"/>
          </ac:spMkLst>
        </pc:spChg>
        <pc:spChg chg="add mod">
          <ac:chgData name="Luu Thu Ha" userId="e1169fa4e74ca433" providerId="LiveId" clId="{AAB5CEFB-22A2-4DD8-A9B9-0DCC5DBE7950}" dt="2021-10-12T09:05:27.141" v="508" actId="2711"/>
          <ac:spMkLst>
            <pc:docMk/>
            <pc:sldMk cId="1354612964" sldId="351"/>
            <ac:spMk id="22" creationId="{F33388C6-148D-4DB7-BDF8-B9DC041FB8FF}"/>
          </ac:spMkLst>
        </pc:spChg>
        <pc:spChg chg="add mod">
          <ac:chgData name="Luu Thu Ha" userId="e1169fa4e74ca433" providerId="LiveId" clId="{AAB5CEFB-22A2-4DD8-A9B9-0DCC5DBE7950}" dt="2021-10-12T09:05:27.141" v="508" actId="2711"/>
          <ac:spMkLst>
            <pc:docMk/>
            <pc:sldMk cId="1354612964" sldId="351"/>
            <ac:spMk id="23" creationId="{5625A856-6D1E-4608-B576-71FA60F5851B}"/>
          </ac:spMkLst>
        </pc:spChg>
        <pc:spChg chg="add mod">
          <ac:chgData name="Luu Thu Ha" userId="e1169fa4e74ca433" providerId="LiveId" clId="{AAB5CEFB-22A2-4DD8-A9B9-0DCC5DBE7950}" dt="2021-10-12T09:06:22.551" v="518" actId="208"/>
          <ac:spMkLst>
            <pc:docMk/>
            <pc:sldMk cId="1354612964" sldId="351"/>
            <ac:spMk id="24" creationId="{13D0EAD8-63AE-4E0B-A1E2-691E6314EDC6}"/>
          </ac:spMkLst>
        </pc:spChg>
        <pc:spChg chg="add mod">
          <ac:chgData name="Luu Thu Ha" userId="e1169fa4e74ca433" providerId="LiveId" clId="{AAB5CEFB-22A2-4DD8-A9B9-0DCC5DBE7950}" dt="2021-10-12T09:06:22.551" v="518" actId="208"/>
          <ac:spMkLst>
            <pc:docMk/>
            <pc:sldMk cId="1354612964" sldId="351"/>
            <ac:spMk id="25" creationId="{19700F76-4960-45D6-BCC4-88A5D1B25B94}"/>
          </ac:spMkLst>
        </pc:spChg>
        <pc:spChg chg="add mod">
          <ac:chgData name="Luu Thu Ha" userId="e1169fa4e74ca433" providerId="LiveId" clId="{AAB5CEFB-22A2-4DD8-A9B9-0DCC5DBE7950}" dt="2021-10-12T09:06:31.819" v="520" actId="14100"/>
          <ac:spMkLst>
            <pc:docMk/>
            <pc:sldMk cId="1354612964" sldId="351"/>
            <ac:spMk id="26" creationId="{A6768323-7E37-4AD1-A86B-EF471183B3DD}"/>
          </ac:spMkLst>
        </pc:spChg>
        <pc:spChg chg="add mod">
          <ac:chgData name="Luu Thu Ha" userId="e1169fa4e74ca433" providerId="LiveId" clId="{AAB5CEFB-22A2-4DD8-A9B9-0DCC5DBE7950}" dt="2021-10-12T09:05:27.141" v="508" actId="2711"/>
          <ac:spMkLst>
            <pc:docMk/>
            <pc:sldMk cId="1354612964" sldId="351"/>
            <ac:spMk id="27" creationId="{D7274B60-8617-4C97-A8F7-3FAF598B96EA}"/>
          </ac:spMkLst>
        </pc:spChg>
        <pc:spChg chg="add mod">
          <ac:chgData name="Luu Thu Ha" userId="e1169fa4e74ca433" providerId="LiveId" clId="{AAB5CEFB-22A2-4DD8-A9B9-0DCC5DBE7950}" dt="2021-10-12T09:05:27.141" v="508" actId="2711"/>
          <ac:spMkLst>
            <pc:docMk/>
            <pc:sldMk cId="1354612964" sldId="351"/>
            <ac:spMk id="28" creationId="{FF7C69AD-7789-4097-9781-AFB80D3E4720}"/>
          </ac:spMkLst>
        </pc:spChg>
        <pc:spChg chg="add mod">
          <ac:chgData name="Luu Thu Ha" userId="e1169fa4e74ca433" providerId="LiveId" clId="{AAB5CEFB-22A2-4DD8-A9B9-0DCC5DBE7950}" dt="2021-10-12T09:06:22.551" v="518" actId="208"/>
          <ac:spMkLst>
            <pc:docMk/>
            <pc:sldMk cId="1354612964" sldId="351"/>
            <ac:spMk id="29" creationId="{CD15F414-0F44-4CEC-AC37-09F3CE9AD41B}"/>
          </ac:spMkLst>
        </pc:spChg>
        <pc:spChg chg="add mod">
          <ac:chgData name="Luu Thu Ha" userId="e1169fa4e74ca433" providerId="LiveId" clId="{AAB5CEFB-22A2-4DD8-A9B9-0DCC5DBE7950}" dt="2021-10-12T09:06:22.551" v="518" actId="208"/>
          <ac:spMkLst>
            <pc:docMk/>
            <pc:sldMk cId="1354612964" sldId="351"/>
            <ac:spMk id="30" creationId="{BD2DF7CC-B992-4D8C-9DD3-76EBC6222838}"/>
          </ac:spMkLst>
        </pc:spChg>
        <pc:spChg chg="add mod">
          <ac:chgData name="Luu Thu Ha" userId="e1169fa4e74ca433" providerId="LiveId" clId="{AAB5CEFB-22A2-4DD8-A9B9-0DCC5DBE7950}" dt="2021-10-12T09:06:22.551" v="518" actId="208"/>
          <ac:spMkLst>
            <pc:docMk/>
            <pc:sldMk cId="1354612964" sldId="351"/>
            <ac:spMk id="31" creationId="{08B719AD-3B2A-4A05-909A-7387CDB683DF}"/>
          </ac:spMkLst>
        </pc:spChg>
        <pc:spChg chg="add mod">
          <ac:chgData name="Luu Thu Ha" userId="e1169fa4e74ca433" providerId="LiveId" clId="{AAB5CEFB-22A2-4DD8-A9B9-0DCC5DBE7950}" dt="2021-10-12T09:06:22.551" v="518" actId="208"/>
          <ac:spMkLst>
            <pc:docMk/>
            <pc:sldMk cId="1354612964" sldId="351"/>
            <ac:spMk id="32" creationId="{19FA4D75-730F-47DD-8A69-0E76687B6745}"/>
          </ac:spMkLst>
        </pc:spChg>
        <pc:spChg chg="add mod">
          <ac:chgData name="Luu Thu Ha" userId="e1169fa4e74ca433" providerId="LiveId" clId="{AAB5CEFB-22A2-4DD8-A9B9-0DCC5DBE7950}" dt="2021-10-12T09:06:22.551" v="518" actId="208"/>
          <ac:spMkLst>
            <pc:docMk/>
            <pc:sldMk cId="1354612964" sldId="351"/>
            <ac:spMk id="33" creationId="{00C4EAD7-CC36-4DD9-A86C-60B59EFFCFCE}"/>
          </ac:spMkLst>
        </pc:spChg>
        <pc:spChg chg="add mod">
          <ac:chgData name="Luu Thu Ha" userId="e1169fa4e74ca433" providerId="LiveId" clId="{AAB5CEFB-22A2-4DD8-A9B9-0DCC5DBE7950}" dt="2021-10-12T09:06:46.088" v="522" actId="207"/>
          <ac:spMkLst>
            <pc:docMk/>
            <pc:sldMk cId="1354612964" sldId="351"/>
            <ac:spMk id="34" creationId="{5E23445D-0EB9-4588-A198-AD50C5228AFE}"/>
          </ac:spMkLst>
        </pc:spChg>
        <pc:spChg chg="add mod">
          <ac:chgData name="Luu Thu Ha" userId="e1169fa4e74ca433" providerId="LiveId" clId="{AAB5CEFB-22A2-4DD8-A9B9-0DCC5DBE7950}" dt="2021-10-12T09:06:46.088" v="522" actId="207"/>
          <ac:spMkLst>
            <pc:docMk/>
            <pc:sldMk cId="1354612964" sldId="351"/>
            <ac:spMk id="35" creationId="{0D255CEC-08D7-41BB-94DD-ADD485916840}"/>
          </ac:spMkLst>
        </pc:spChg>
        <pc:spChg chg="add mod">
          <ac:chgData name="Luu Thu Ha" userId="e1169fa4e74ca433" providerId="LiveId" clId="{AAB5CEFB-22A2-4DD8-A9B9-0DCC5DBE7950}" dt="2021-10-12T09:05:27.141" v="508" actId="2711"/>
          <ac:spMkLst>
            <pc:docMk/>
            <pc:sldMk cId="1354612964" sldId="351"/>
            <ac:spMk id="36" creationId="{8375E805-07F6-4B4F-8DD1-8C67425F1223}"/>
          </ac:spMkLst>
        </pc:spChg>
        <pc:spChg chg="add mod">
          <ac:chgData name="Luu Thu Ha" userId="e1169fa4e74ca433" providerId="LiveId" clId="{AAB5CEFB-22A2-4DD8-A9B9-0DCC5DBE7950}" dt="2021-10-12T09:05:27.141" v="508" actId="2711"/>
          <ac:spMkLst>
            <pc:docMk/>
            <pc:sldMk cId="1354612964" sldId="351"/>
            <ac:spMk id="37" creationId="{C1C04D67-39B8-4678-8A4F-ECAD44656D9D}"/>
          </ac:spMkLst>
        </pc:spChg>
        <pc:spChg chg="add mod">
          <ac:chgData name="Luu Thu Ha" userId="e1169fa4e74ca433" providerId="LiveId" clId="{AAB5CEFB-22A2-4DD8-A9B9-0DCC5DBE7950}" dt="2021-10-12T09:06:22.551" v="518" actId="208"/>
          <ac:spMkLst>
            <pc:docMk/>
            <pc:sldMk cId="1354612964" sldId="351"/>
            <ac:spMk id="38" creationId="{338ADE8E-D711-4CDA-AD4B-7631BFF49810}"/>
          </ac:spMkLst>
        </pc:spChg>
        <pc:spChg chg="add mod">
          <ac:chgData name="Luu Thu Ha" userId="e1169fa4e74ca433" providerId="LiveId" clId="{AAB5CEFB-22A2-4DD8-A9B9-0DCC5DBE7950}" dt="2021-10-12T09:06:22.551" v="518" actId="208"/>
          <ac:spMkLst>
            <pc:docMk/>
            <pc:sldMk cId="1354612964" sldId="351"/>
            <ac:spMk id="39" creationId="{748C11B6-024C-4772-8F7E-66C3ADDEC0ED}"/>
          </ac:spMkLst>
        </pc:spChg>
        <pc:spChg chg="add mod">
          <ac:chgData name="Luu Thu Ha" userId="e1169fa4e74ca433" providerId="LiveId" clId="{AAB5CEFB-22A2-4DD8-A9B9-0DCC5DBE7950}" dt="2021-10-12T09:06:22.551" v="518" actId="208"/>
          <ac:spMkLst>
            <pc:docMk/>
            <pc:sldMk cId="1354612964" sldId="351"/>
            <ac:spMk id="40" creationId="{2AE33259-9AE1-448F-8DB1-3A043559D937}"/>
          </ac:spMkLst>
        </pc:spChg>
        <pc:spChg chg="add mod">
          <ac:chgData name="Luu Thu Ha" userId="e1169fa4e74ca433" providerId="LiveId" clId="{AAB5CEFB-22A2-4DD8-A9B9-0DCC5DBE7950}" dt="2021-10-12T09:05:27.141" v="508" actId="2711"/>
          <ac:spMkLst>
            <pc:docMk/>
            <pc:sldMk cId="1354612964" sldId="351"/>
            <ac:spMk id="41" creationId="{FC5FC2CD-70F6-4D6E-9C9D-D031A56A2E48}"/>
          </ac:spMkLst>
        </pc:spChg>
        <pc:spChg chg="add mod">
          <ac:chgData name="Luu Thu Ha" userId="e1169fa4e74ca433" providerId="LiveId" clId="{AAB5CEFB-22A2-4DD8-A9B9-0DCC5DBE7950}" dt="2021-10-12T09:05:27.141" v="508" actId="2711"/>
          <ac:spMkLst>
            <pc:docMk/>
            <pc:sldMk cId="1354612964" sldId="351"/>
            <ac:spMk id="42" creationId="{64EBEA82-D12F-4A5C-B9B0-71C33BC2084C}"/>
          </ac:spMkLst>
        </pc:spChg>
        <pc:spChg chg="add mod">
          <ac:chgData name="Luu Thu Ha" userId="e1169fa4e74ca433" providerId="LiveId" clId="{AAB5CEFB-22A2-4DD8-A9B9-0DCC5DBE7950}" dt="2021-10-12T09:05:27.141" v="508" actId="2711"/>
          <ac:spMkLst>
            <pc:docMk/>
            <pc:sldMk cId="1354612964" sldId="351"/>
            <ac:spMk id="43" creationId="{B056F230-5217-4B94-A2AB-7911BE952B12}"/>
          </ac:spMkLst>
        </pc:spChg>
        <pc:spChg chg="add mod">
          <ac:chgData name="Luu Thu Ha" userId="e1169fa4e74ca433" providerId="LiveId" clId="{AAB5CEFB-22A2-4DD8-A9B9-0DCC5DBE7950}" dt="2021-10-12T09:05:27.141" v="508" actId="2711"/>
          <ac:spMkLst>
            <pc:docMk/>
            <pc:sldMk cId="1354612964" sldId="351"/>
            <ac:spMk id="44" creationId="{A2B27785-CB69-450A-8BAA-BDFF99E9A4C1}"/>
          </ac:spMkLst>
        </pc:spChg>
        <pc:spChg chg="add mod">
          <ac:chgData name="Luu Thu Ha" userId="e1169fa4e74ca433" providerId="LiveId" clId="{AAB5CEFB-22A2-4DD8-A9B9-0DCC5DBE7950}" dt="2021-10-12T09:05:27.141" v="508" actId="2711"/>
          <ac:spMkLst>
            <pc:docMk/>
            <pc:sldMk cId="1354612964" sldId="351"/>
            <ac:spMk id="45" creationId="{917506B4-AAC0-4C4E-9213-90A040F91700}"/>
          </ac:spMkLst>
        </pc:spChg>
        <pc:spChg chg="mod">
          <ac:chgData name="Luu Thu Ha" userId="e1169fa4e74ca433" providerId="LiveId" clId="{AAB5CEFB-22A2-4DD8-A9B9-0DCC5DBE7950}" dt="2021-10-12T09:05:27.141" v="508" actId="2711"/>
          <ac:spMkLst>
            <pc:docMk/>
            <pc:sldMk cId="1354612964" sldId="351"/>
            <ac:spMk id="48" creationId="{2CEDE0A8-F12D-4ACE-BB42-80DC42465FE4}"/>
          </ac:spMkLst>
        </pc:spChg>
        <pc:spChg chg="mod">
          <ac:chgData name="Luu Thu Ha" userId="e1169fa4e74ca433" providerId="LiveId" clId="{AAB5CEFB-22A2-4DD8-A9B9-0DCC5DBE7950}" dt="2021-10-12T09:05:27.141" v="508" actId="2711"/>
          <ac:spMkLst>
            <pc:docMk/>
            <pc:sldMk cId="1354612964" sldId="351"/>
            <ac:spMk id="49" creationId="{EDF34534-E185-48F3-8ECA-D87DB460021C}"/>
          </ac:spMkLst>
        </pc:spChg>
        <pc:spChg chg="mod">
          <ac:chgData name="Luu Thu Ha" userId="e1169fa4e74ca433" providerId="LiveId" clId="{AAB5CEFB-22A2-4DD8-A9B9-0DCC5DBE7950}" dt="2021-10-12T09:05:27.141" v="508" actId="2711"/>
          <ac:spMkLst>
            <pc:docMk/>
            <pc:sldMk cId="1354612964" sldId="351"/>
            <ac:spMk id="50" creationId="{7D1FE79C-9E7B-49FB-9C83-F9158260518C}"/>
          </ac:spMkLst>
        </pc:spChg>
        <pc:spChg chg="mod">
          <ac:chgData name="Luu Thu Ha" userId="e1169fa4e74ca433" providerId="LiveId" clId="{AAB5CEFB-22A2-4DD8-A9B9-0DCC5DBE7950}" dt="2021-10-12T09:05:27.141" v="508" actId="2711"/>
          <ac:spMkLst>
            <pc:docMk/>
            <pc:sldMk cId="1354612964" sldId="351"/>
            <ac:spMk id="51" creationId="{34FF2538-D7CD-4929-A3CB-E2169129084E}"/>
          </ac:spMkLst>
        </pc:spChg>
        <pc:spChg chg="mod">
          <ac:chgData name="Luu Thu Ha" userId="e1169fa4e74ca433" providerId="LiveId" clId="{AAB5CEFB-22A2-4DD8-A9B9-0DCC5DBE7950}" dt="2021-10-12T09:05:27.141" v="508" actId="2711"/>
          <ac:spMkLst>
            <pc:docMk/>
            <pc:sldMk cId="1354612964" sldId="351"/>
            <ac:spMk id="52" creationId="{7C69AF5B-1235-43A3-90EB-596ED4658184}"/>
          </ac:spMkLst>
        </pc:spChg>
        <pc:spChg chg="mod">
          <ac:chgData name="Luu Thu Ha" userId="e1169fa4e74ca433" providerId="LiveId" clId="{AAB5CEFB-22A2-4DD8-A9B9-0DCC5DBE7950}" dt="2021-10-12T09:05:27.141" v="508" actId="2711"/>
          <ac:spMkLst>
            <pc:docMk/>
            <pc:sldMk cId="1354612964" sldId="351"/>
            <ac:spMk id="53" creationId="{2FDDB2EA-4A78-471E-ABEF-00F8ED99053C}"/>
          </ac:spMkLst>
        </pc:spChg>
        <pc:grpChg chg="add mod">
          <ac:chgData name="Luu Thu Ha" userId="e1169fa4e74ca433" providerId="LiveId" clId="{AAB5CEFB-22A2-4DD8-A9B9-0DCC5DBE7950}" dt="2021-10-12T09:05:24.860" v="507" actId="1076"/>
          <ac:grpSpMkLst>
            <pc:docMk/>
            <pc:sldMk cId="1354612964" sldId="351"/>
            <ac:grpSpMk id="46" creationId="{A08C501E-6F95-4552-B034-36515B0B8A3A}"/>
          </ac:grpSpMkLst>
        </pc:grpChg>
        <pc:grpChg chg="mod">
          <ac:chgData name="Luu Thu Ha" userId="e1169fa4e74ca433" providerId="LiveId" clId="{AAB5CEFB-22A2-4DD8-A9B9-0DCC5DBE7950}" dt="2021-10-12T09:05:20.939" v="506"/>
          <ac:grpSpMkLst>
            <pc:docMk/>
            <pc:sldMk cId="1354612964" sldId="351"/>
            <ac:grpSpMk id="47" creationId="{5D9EE56B-22DA-42D3-8C54-B319DEB136B4}"/>
          </ac:grpSpMkLst>
        </pc:grpChg>
      </pc:sldChg>
      <pc:sldChg chg="new del ord">
        <pc:chgData name="Luu Thu Ha" userId="e1169fa4e74ca433" providerId="LiveId" clId="{AAB5CEFB-22A2-4DD8-A9B9-0DCC5DBE7950}" dt="2021-10-12T09:30:02.862" v="1286" actId="2696"/>
        <pc:sldMkLst>
          <pc:docMk/>
          <pc:sldMk cId="2729675665" sldId="352"/>
        </pc:sldMkLst>
      </pc:sldChg>
      <pc:sldChg chg="modSp add mod ord">
        <pc:chgData name="Luu Thu Ha" userId="e1169fa4e74ca433" providerId="LiveId" clId="{AAB5CEFB-22A2-4DD8-A9B9-0DCC5DBE7950}" dt="2021-10-12T09:24:20.611" v="1047" actId="404"/>
        <pc:sldMkLst>
          <pc:docMk/>
          <pc:sldMk cId="0" sldId="384"/>
        </pc:sldMkLst>
        <pc:spChg chg="mod">
          <ac:chgData name="Luu Thu Ha" userId="e1169fa4e74ca433" providerId="LiveId" clId="{AAB5CEFB-22A2-4DD8-A9B9-0DCC5DBE7950}" dt="2021-10-12T09:24:20.611" v="1047" actId="404"/>
          <ac:spMkLst>
            <pc:docMk/>
            <pc:sldMk cId="0" sldId="384"/>
            <ac:spMk id="16389" creationId="{9F033151-78A2-4F6E-9E0C-163FFC959A16}"/>
          </ac:spMkLst>
        </pc:spChg>
        <pc:spChg chg="mod">
          <ac:chgData name="Luu Thu Ha" userId="e1169fa4e74ca433" providerId="LiveId" clId="{AAB5CEFB-22A2-4DD8-A9B9-0DCC5DBE7950}" dt="2021-10-12T09:24:20.611" v="1047" actId="404"/>
          <ac:spMkLst>
            <pc:docMk/>
            <pc:sldMk cId="0" sldId="384"/>
            <ac:spMk id="16390" creationId="{8EF05673-0041-473B-BAF6-D988AB3A7496}"/>
          </ac:spMkLst>
        </pc:spChg>
        <pc:spChg chg="mod">
          <ac:chgData name="Luu Thu Ha" userId="e1169fa4e74ca433" providerId="LiveId" clId="{AAB5CEFB-22A2-4DD8-A9B9-0DCC5DBE7950}" dt="2021-10-12T09:24:20.611" v="1047" actId="404"/>
          <ac:spMkLst>
            <pc:docMk/>
            <pc:sldMk cId="0" sldId="384"/>
            <ac:spMk id="16391" creationId="{43BB133B-AC82-4551-B0AF-3BFA9ED5D6C0}"/>
          </ac:spMkLst>
        </pc:spChg>
        <pc:spChg chg="mod">
          <ac:chgData name="Luu Thu Ha" userId="e1169fa4e74ca433" providerId="LiveId" clId="{AAB5CEFB-22A2-4DD8-A9B9-0DCC5DBE7950}" dt="2021-10-12T09:24:20.611" v="1047" actId="404"/>
          <ac:spMkLst>
            <pc:docMk/>
            <pc:sldMk cId="0" sldId="384"/>
            <ac:spMk id="16393" creationId="{3E01523E-ADC9-4D43-8205-60AF422C70C6}"/>
          </ac:spMkLst>
        </pc:spChg>
      </pc:sldChg>
      <pc:sldChg chg="modSp add mod ord">
        <pc:chgData name="Luu Thu Ha" userId="e1169fa4e74ca433" providerId="LiveId" clId="{AAB5CEFB-22A2-4DD8-A9B9-0DCC5DBE7950}" dt="2021-10-12T09:29:24.284" v="1225" actId="20577"/>
        <pc:sldMkLst>
          <pc:docMk/>
          <pc:sldMk cId="0" sldId="385"/>
        </pc:sldMkLst>
        <pc:spChg chg="mod">
          <ac:chgData name="Luu Thu Ha" userId="e1169fa4e74ca433" providerId="LiveId" clId="{AAB5CEFB-22A2-4DD8-A9B9-0DCC5DBE7950}" dt="2021-10-12T09:28:57.044" v="1215" actId="1076"/>
          <ac:spMkLst>
            <pc:docMk/>
            <pc:sldMk cId="0" sldId="385"/>
            <ac:spMk id="2" creationId="{16F290CE-BCCB-43AE-8135-AAD47C943D72}"/>
          </ac:spMkLst>
        </pc:spChg>
        <pc:spChg chg="mod">
          <ac:chgData name="Luu Thu Ha" userId="e1169fa4e74ca433" providerId="LiveId" clId="{AAB5CEFB-22A2-4DD8-A9B9-0DCC5DBE7950}" dt="2021-10-12T09:28:59.305" v="1216" actId="1076"/>
          <ac:spMkLst>
            <pc:docMk/>
            <pc:sldMk cId="0" sldId="385"/>
            <ac:spMk id="11" creationId="{EED037E9-5270-4D18-B043-59B4525B871B}"/>
          </ac:spMkLst>
        </pc:spChg>
        <pc:spChg chg="mod">
          <ac:chgData name="Luu Thu Ha" userId="e1169fa4e74ca433" providerId="LiveId" clId="{AAB5CEFB-22A2-4DD8-A9B9-0DCC5DBE7950}" dt="2021-10-12T09:29:24.284" v="1225" actId="20577"/>
          <ac:spMkLst>
            <pc:docMk/>
            <pc:sldMk cId="0" sldId="385"/>
            <ac:spMk id="362499" creationId="{C4F245DD-17E5-4C99-82E9-B644C5756F83}"/>
          </ac:spMkLst>
        </pc:spChg>
        <pc:spChg chg="mod">
          <ac:chgData name="Luu Thu Ha" userId="e1169fa4e74ca433" providerId="LiveId" clId="{AAB5CEFB-22A2-4DD8-A9B9-0DCC5DBE7950}" dt="2021-10-12T09:29:11.029" v="1219" actId="1076"/>
          <ac:spMkLst>
            <pc:docMk/>
            <pc:sldMk cId="0" sldId="385"/>
            <ac:spMk id="362502" creationId="{7DA45197-A5CC-417D-A88A-43157E4D319F}"/>
          </ac:spMkLst>
        </pc:spChg>
        <pc:spChg chg="mod">
          <ac:chgData name="Luu Thu Ha" userId="e1169fa4e74ca433" providerId="LiveId" clId="{AAB5CEFB-22A2-4DD8-A9B9-0DCC5DBE7950}" dt="2021-10-12T09:29:13.380" v="1220" actId="1076"/>
          <ac:spMkLst>
            <pc:docMk/>
            <pc:sldMk cId="0" sldId="385"/>
            <ac:spMk id="362503" creationId="{DB1F637B-C8A1-414C-ADBD-9741C5F00553}"/>
          </ac:spMkLst>
        </pc:spChg>
        <pc:spChg chg="mod">
          <ac:chgData name="Luu Thu Ha" userId="e1169fa4e74ca433" providerId="LiveId" clId="{AAB5CEFB-22A2-4DD8-A9B9-0DCC5DBE7950}" dt="2021-10-12T09:29:16.215" v="1221" actId="1076"/>
          <ac:spMkLst>
            <pc:docMk/>
            <pc:sldMk cId="0" sldId="385"/>
            <ac:spMk id="362504" creationId="{FDFBEFF3-566B-4703-AAE7-13A9A3C45788}"/>
          </ac:spMkLst>
        </pc:spChg>
        <pc:spChg chg="mod">
          <ac:chgData name="Luu Thu Ha" userId="e1169fa4e74ca433" providerId="LiveId" clId="{AAB5CEFB-22A2-4DD8-A9B9-0DCC5DBE7950}" dt="2021-10-12T09:29:17.992" v="1222" actId="1076"/>
          <ac:spMkLst>
            <pc:docMk/>
            <pc:sldMk cId="0" sldId="385"/>
            <ac:spMk id="362511" creationId="{6F8DC3AD-24F5-4DAA-80C1-2518F1160D11}"/>
          </ac:spMkLst>
        </pc:spChg>
      </pc:sldChg>
      <pc:sldChg chg="modSp add mod ord">
        <pc:chgData name="Luu Thu Ha" userId="e1169fa4e74ca433" providerId="LiveId" clId="{AAB5CEFB-22A2-4DD8-A9B9-0DCC5DBE7950}" dt="2021-10-12T09:29:57.639" v="1285"/>
        <pc:sldMkLst>
          <pc:docMk/>
          <pc:sldMk cId="1819253158" sldId="386"/>
        </pc:sldMkLst>
        <pc:spChg chg="mod">
          <ac:chgData name="Luu Thu Ha" userId="e1169fa4e74ca433" providerId="LiveId" clId="{AAB5CEFB-22A2-4DD8-A9B9-0DCC5DBE7950}" dt="2021-10-12T09:29:54.084" v="1283" actId="403"/>
          <ac:spMkLst>
            <pc:docMk/>
            <pc:sldMk cId="1819253158" sldId="386"/>
            <ac:spMk id="2" creationId="{96FD9785-1248-4707-ACB9-B93D73F95259}"/>
          </ac:spMkLst>
        </pc:spChg>
      </pc:sldChg>
      <pc:sldChg chg="addSp delSp modSp new mod modAnim">
        <pc:chgData name="Luu Thu Ha" userId="e1169fa4e74ca433" providerId="LiveId" clId="{AAB5CEFB-22A2-4DD8-A9B9-0DCC5DBE7950}" dt="2021-10-12T13:34:06.343" v="3016"/>
        <pc:sldMkLst>
          <pc:docMk/>
          <pc:sldMk cId="3035309588" sldId="387"/>
        </pc:sldMkLst>
        <pc:spChg chg="mod">
          <ac:chgData name="Luu Thu Ha" userId="e1169fa4e74ca433" providerId="LiveId" clId="{AAB5CEFB-22A2-4DD8-A9B9-0DCC5DBE7950}" dt="2021-10-12T09:42:44.002" v="2017" actId="1076"/>
          <ac:spMkLst>
            <pc:docMk/>
            <pc:sldMk cId="3035309588" sldId="387"/>
            <ac:spMk id="2" creationId="{D49D93BA-67CE-4087-AC25-0DFF19F0363B}"/>
          </ac:spMkLst>
        </pc:spChg>
        <pc:spChg chg="del">
          <ac:chgData name="Luu Thu Ha" userId="e1169fa4e74ca433" providerId="LiveId" clId="{AAB5CEFB-22A2-4DD8-A9B9-0DCC5DBE7950}" dt="2021-10-12T09:36:33.098" v="1938" actId="478"/>
          <ac:spMkLst>
            <pc:docMk/>
            <pc:sldMk cId="3035309588" sldId="387"/>
            <ac:spMk id="3" creationId="{5303B6A6-C2D9-41D3-B0E0-DBC2C41AA4B1}"/>
          </ac:spMkLst>
        </pc:spChg>
        <pc:spChg chg="add mod">
          <ac:chgData name="Luu Thu Ha" userId="e1169fa4e74ca433" providerId="LiveId" clId="{AAB5CEFB-22A2-4DD8-A9B9-0DCC5DBE7950}" dt="2021-10-12T09:54:34.413" v="2074" actId="113"/>
          <ac:spMkLst>
            <pc:docMk/>
            <pc:sldMk cId="3035309588" sldId="387"/>
            <ac:spMk id="4" creationId="{9D103844-1443-4C11-BD36-032E39B1DC43}"/>
          </ac:spMkLst>
        </pc:spChg>
        <pc:spChg chg="add mod">
          <ac:chgData name="Luu Thu Ha" userId="e1169fa4e74ca433" providerId="LiveId" clId="{AAB5CEFB-22A2-4DD8-A9B9-0DCC5DBE7950}" dt="2021-10-12T09:54:41.498" v="2075" actId="113"/>
          <ac:spMkLst>
            <pc:docMk/>
            <pc:sldMk cId="3035309588" sldId="387"/>
            <ac:spMk id="5" creationId="{7A090115-0551-4525-8449-1BBC0AFA085C}"/>
          </ac:spMkLst>
        </pc:spChg>
        <pc:spChg chg="add mod">
          <ac:chgData name="Luu Thu Ha" userId="e1169fa4e74ca433" providerId="LiveId" clId="{AAB5CEFB-22A2-4DD8-A9B9-0DCC5DBE7950}" dt="2021-10-12T09:54:34.413" v="2074" actId="113"/>
          <ac:spMkLst>
            <pc:docMk/>
            <pc:sldMk cId="3035309588" sldId="387"/>
            <ac:spMk id="6" creationId="{EFD31ADF-2507-45E9-8287-24D9260C307D}"/>
          </ac:spMkLst>
        </pc:spChg>
        <pc:spChg chg="add mod">
          <ac:chgData name="Luu Thu Ha" userId="e1169fa4e74ca433" providerId="LiveId" clId="{AAB5CEFB-22A2-4DD8-A9B9-0DCC5DBE7950}" dt="2021-10-12T09:54:41.498" v="2075" actId="113"/>
          <ac:spMkLst>
            <pc:docMk/>
            <pc:sldMk cId="3035309588" sldId="387"/>
            <ac:spMk id="7" creationId="{7F69BD74-A15F-400E-9EDA-F3DC9CE065A4}"/>
          </ac:spMkLst>
        </pc:spChg>
        <pc:spChg chg="add mod">
          <ac:chgData name="Luu Thu Ha" userId="e1169fa4e74ca433" providerId="LiveId" clId="{AAB5CEFB-22A2-4DD8-A9B9-0DCC5DBE7950}" dt="2021-10-12T09:54:34.413" v="2074" actId="113"/>
          <ac:spMkLst>
            <pc:docMk/>
            <pc:sldMk cId="3035309588" sldId="387"/>
            <ac:spMk id="8" creationId="{5CCEA705-3CCB-40A9-A4EA-C04EFFB9D980}"/>
          </ac:spMkLst>
        </pc:spChg>
        <pc:spChg chg="add mod">
          <ac:chgData name="Luu Thu Ha" userId="e1169fa4e74ca433" providerId="LiveId" clId="{AAB5CEFB-22A2-4DD8-A9B9-0DCC5DBE7950}" dt="2021-10-12T09:54:41.498" v="2075" actId="113"/>
          <ac:spMkLst>
            <pc:docMk/>
            <pc:sldMk cId="3035309588" sldId="387"/>
            <ac:spMk id="9" creationId="{D96629D8-B0B0-4D2A-909E-8738CAB597EA}"/>
          </ac:spMkLst>
        </pc:spChg>
        <pc:spChg chg="add mod">
          <ac:chgData name="Luu Thu Ha" userId="e1169fa4e74ca433" providerId="LiveId" clId="{AAB5CEFB-22A2-4DD8-A9B9-0DCC5DBE7950}" dt="2021-10-12T09:54:34.413" v="2074" actId="113"/>
          <ac:spMkLst>
            <pc:docMk/>
            <pc:sldMk cId="3035309588" sldId="387"/>
            <ac:spMk id="10" creationId="{4DD4A546-2D7A-47FF-8E8D-99B8BFE63C66}"/>
          </ac:spMkLst>
        </pc:spChg>
        <pc:spChg chg="add mod">
          <ac:chgData name="Luu Thu Ha" userId="e1169fa4e74ca433" providerId="LiveId" clId="{AAB5CEFB-22A2-4DD8-A9B9-0DCC5DBE7950}" dt="2021-10-12T09:54:41.498" v="2075" actId="113"/>
          <ac:spMkLst>
            <pc:docMk/>
            <pc:sldMk cId="3035309588" sldId="387"/>
            <ac:spMk id="11" creationId="{0687D14A-E0EB-44A2-9E80-584B5A75128C}"/>
          </ac:spMkLst>
        </pc:spChg>
        <pc:spChg chg="add del mod">
          <ac:chgData name="Luu Thu Ha" userId="e1169fa4e74ca433" providerId="LiveId" clId="{AAB5CEFB-22A2-4DD8-A9B9-0DCC5DBE7950}" dt="2021-10-12T09:40:35.214" v="1981" actId="478"/>
          <ac:spMkLst>
            <pc:docMk/>
            <pc:sldMk cId="3035309588" sldId="387"/>
            <ac:spMk id="12" creationId="{9964AA63-0DAE-4BFD-BC3E-C57D9F6F0663}"/>
          </ac:spMkLst>
        </pc:spChg>
        <pc:spChg chg="add del mod">
          <ac:chgData name="Luu Thu Ha" userId="e1169fa4e74ca433" providerId="LiveId" clId="{AAB5CEFB-22A2-4DD8-A9B9-0DCC5DBE7950}" dt="2021-10-12T09:40:34.143" v="1980" actId="478"/>
          <ac:spMkLst>
            <pc:docMk/>
            <pc:sldMk cId="3035309588" sldId="387"/>
            <ac:spMk id="13" creationId="{E1FD1FD8-9022-47A6-B6BE-3432CC27C4DD}"/>
          </ac:spMkLst>
        </pc:spChg>
        <pc:spChg chg="add mod">
          <ac:chgData name="Luu Thu Ha" userId="e1169fa4e74ca433" providerId="LiveId" clId="{AAB5CEFB-22A2-4DD8-A9B9-0DCC5DBE7950}" dt="2021-10-12T09:54:34.413" v="2074" actId="113"/>
          <ac:spMkLst>
            <pc:docMk/>
            <pc:sldMk cId="3035309588" sldId="387"/>
            <ac:spMk id="14" creationId="{4EFD7B6C-39E8-4641-BAA4-57590D1901D0}"/>
          </ac:spMkLst>
        </pc:spChg>
        <pc:spChg chg="add mod">
          <ac:chgData name="Luu Thu Ha" userId="e1169fa4e74ca433" providerId="LiveId" clId="{AAB5CEFB-22A2-4DD8-A9B9-0DCC5DBE7950}" dt="2021-10-12T09:54:41.498" v="2075" actId="113"/>
          <ac:spMkLst>
            <pc:docMk/>
            <pc:sldMk cId="3035309588" sldId="387"/>
            <ac:spMk id="15" creationId="{7978EDD3-28C1-4102-846D-8B5AAAB53093}"/>
          </ac:spMkLst>
        </pc:spChg>
      </pc:sldChg>
      <pc:sldChg chg="addSp modSp add mod ord">
        <pc:chgData name="Luu Thu Ha" userId="e1169fa4e74ca433" providerId="LiveId" clId="{AAB5CEFB-22A2-4DD8-A9B9-0DCC5DBE7950}" dt="2021-10-12T09:35:57.923" v="1908"/>
        <pc:sldMkLst>
          <pc:docMk/>
          <pc:sldMk cId="0" sldId="397"/>
        </pc:sldMkLst>
        <pc:spChg chg="add mod">
          <ac:chgData name="Luu Thu Ha" userId="e1169fa4e74ca433" providerId="LiveId" clId="{AAB5CEFB-22A2-4DD8-A9B9-0DCC5DBE7950}" dt="2021-10-12T09:35:23.969" v="1901" actId="403"/>
          <ac:spMkLst>
            <pc:docMk/>
            <pc:sldMk cId="0" sldId="397"/>
            <ac:spMk id="2" creationId="{865EBC1B-1951-4B88-A3E1-BF4E2E82A247}"/>
          </ac:spMkLst>
        </pc:spChg>
        <pc:spChg chg="add mod">
          <ac:chgData name="Luu Thu Ha" userId="e1169fa4e74ca433" providerId="LiveId" clId="{AAB5CEFB-22A2-4DD8-A9B9-0DCC5DBE7950}" dt="2021-10-12T09:35:31.912" v="1906" actId="20577"/>
          <ac:spMkLst>
            <pc:docMk/>
            <pc:sldMk cId="0" sldId="397"/>
            <ac:spMk id="21" creationId="{F591A67E-105F-45C6-8780-2892A63ED397}"/>
          </ac:spMkLst>
        </pc:spChg>
        <pc:spChg chg="mod">
          <ac:chgData name="Luu Thu Ha" userId="e1169fa4e74ca433" providerId="LiveId" clId="{AAB5CEFB-22A2-4DD8-A9B9-0DCC5DBE7950}" dt="2021-10-12T09:34:51.670" v="1882" actId="2711"/>
          <ac:spMkLst>
            <pc:docMk/>
            <pc:sldMk cId="0" sldId="397"/>
            <ac:spMk id="13314" creationId="{E573B661-8257-4E01-BD4C-F7D7F9DF230B}"/>
          </ac:spMkLst>
        </pc:spChg>
        <pc:spChg chg="mod">
          <ac:chgData name="Luu Thu Ha" userId="e1169fa4e74ca433" providerId="LiveId" clId="{AAB5CEFB-22A2-4DD8-A9B9-0DCC5DBE7950}" dt="2021-10-12T09:34:51.670" v="1882" actId="2711"/>
          <ac:spMkLst>
            <pc:docMk/>
            <pc:sldMk cId="0" sldId="397"/>
            <ac:spMk id="13315" creationId="{73D60BFE-3D5F-4153-B78B-9FD39E589A81}"/>
          </ac:spMkLst>
        </pc:spChg>
        <pc:spChg chg="mod">
          <ac:chgData name="Luu Thu Ha" userId="e1169fa4e74ca433" providerId="LiveId" clId="{AAB5CEFB-22A2-4DD8-A9B9-0DCC5DBE7950}" dt="2021-10-12T09:34:51.670" v="1882" actId="2711"/>
          <ac:spMkLst>
            <pc:docMk/>
            <pc:sldMk cId="0" sldId="397"/>
            <ac:spMk id="13316" creationId="{64FD2192-7130-401E-9881-BB60E366C32B}"/>
          </ac:spMkLst>
        </pc:spChg>
        <pc:spChg chg="mod">
          <ac:chgData name="Luu Thu Ha" userId="e1169fa4e74ca433" providerId="LiveId" clId="{AAB5CEFB-22A2-4DD8-A9B9-0DCC5DBE7950}" dt="2021-10-12T09:34:51.670" v="1882" actId="2711"/>
          <ac:spMkLst>
            <pc:docMk/>
            <pc:sldMk cId="0" sldId="397"/>
            <ac:spMk id="13317" creationId="{768AFB47-7DAD-46F0-9A53-F306F6874E49}"/>
          </ac:spMkLst>
        </pc:spChg>
        <pc:spChg chg="mod">
          <ac:chgData name="Luu Thu Ha" userId="e1169fa4e74ca433" providerId="LiveId" clId="{AAB5CEFB-22A2-4DD8-A9B9-0DCC5DBE7950}" dt="2021-10-12T09:34:51.670" v="1882" actId="2711"/>
          <ac:spMkLst>
            <pc:docMk/>
            <pc:sldMk cId="0" sldId="397"/>
            <ac:spMk id="13318" creationId="{CDA375DD-FC82-4116-862C-F242350549D2}"/>
          </ac:spMkLst>
        </pc:spChg>
        <pc:spChg chg="mod">
          <ac:chgData name="Luu Thu Ha" userId="e1169fa4e74ca433" providerId="LiveId" clId="{AAB5CEFB-22A2-4DD8-A9B9-0DCC5DBE7950}" dt="2021-10-12T09:34:51.670" v="1882" actId="2711"/>
          <ac:spMkLst>
            <pc:docMk/>
            <pc:sldMk cId="0" sldId="397"/>
            <ac:spMk id="13319" creationId="{A6B12667-7AA6-478A-A21D-8598FA7AA9B2}"/>
          </ac:spMkLst>
        </pc:spChg>
        <pc:spChg chg="mod">
          <ac:chgData name="Luu Thu Ha" userId="e1169fa4e74ca433" providerId="LiveId" clId="{AAB5CEFB-22A2-4DD8-A9B9-0DCC5DBE7950}" dt="2021-10-12T09:34:57.835" v="1883" actId="2711"/>
          <ac:spMkLst>
            <pc:docMk/>
            <pc:sldMk cId="0" sldId="397"/>
            <ac:spMk id="13320" creationId="{4E461807-C79B-4504-A9B9-1BA4E34515D8}"/>
          </ac:spMkLst>
        </pc:spChg>
        <pc:spChg chg="mod">
          <ac:chgData name="Luu Thu Ha" userId="e1169fa4e74ca433" providerId="LiveId" clId="{AAB5CEFB-22A2-4DD8-A9B9-0DCC5DBE7950}" dt="2021-10-12T09:34:51.670" v="1882" actId="2711"/>
          <ac:spMkLst>
            <pc:docMk/>
            <pc:sldMk cId="0" sldId="397"/>
            <ac:spMk id="13321" creationId="{D9E33A95-FBCD-47A5-BD3D-DE0AADFC2A96}"/>
          </ac:spMkLst>
        </pc:spChg>
        <pc:spChg chg="mod">
          <ac:chgData name="Luu Thu Ha" userId="e1169fa4e74ca433" providerId="LiveId" clId="{AAB5CEFB-22A2-4DD8-A9B9-0DCC5DBE7950}" dt="2021-10-12T09:34:51.670" v="1882" actId="2711"/>
          <ac:spMkLst>
            <pc:docMk/>
            <pc:sldMk cId="0" sldId="397"/>
            <ac:spMk id="13322" creationId="{0A7F7851-C918-428B-9CA5-A78DCE443A83}"/>
          </ac:spMkLst>
        </pc:spChg>
        <pc:spChg chg="mod">
          <ac:chgData name="Luu Thu Ha" userId="e1169fa4e74ca433" providerId="LiveId" clId="{AAB5CEFB-22A2-4DD8-A9B9-0DCC5DBE7950}" dt="2021-10-12T09:34:51.670" v="1882" actId="2711"/>
          <ac:spMkLst>
            <pc:docMk/>
            <pc:sldMk cId="0" sldId="397"/>
            <ac:spMk id="13323" creationId="{546F7B28-CE1B-4FF7-8943-6F7B79781913}"/>
          </ac:spMkLst>
        </pc:spChg>
        <pc:spChg chg="mod">
          <ac:chgData name="Luu Thu Ha" userId="e1169fa4e74ca433" providerId="LiveId" clId="{AAB5CEFB-22A2-4DD8-A9B9-0DCC5DBE7950}" dt="2021-10-12T09:34:51.670" v="1882" actId="2711"/>
          <ac:spMkLst>
            <pc:docMk/>
            <pc:sldMk cId="0" sldId="397"/>
            <ac:spMk id="13324" creationId="{21F73F3F-B2E2-4376-835F-E9A38BC7166F}"/>
          </ac:spMkLst>
        </pc:spChg>
        <pc:spChg chg="mod">
          <ac:chgData name="Luu Thu Ha" userId="e1169fa4e74ca433" providerId="LiveId" clId="{AAB5CEFB-22A2-4DD8-A9B9-0DCC5DBE7950}" dt="2021-10-12T09:34:51.670" v="1882" actId="2711"/>
          <ac:spMkLst>
            <pc:docMk/>
            <pc:sldMk cId="0" sldId="397"/>
            <ac:spMk id="13325" creationId="{977C1460-3A81-4C33-A581-6033FA6528A0}"/>
          </ac:spMkLst>
        </pc:spChg>
        <pc:spChg chg="mod">
          <ac:chgData name="Luu Thu Ha" userId="e1169fa4e74ca433" providerId="LiveId" clId="{AAB5CEFB-22A2-4DD8-A9B9-0DCC5DBE7950}" dt="2021-10-12T09:34:51.670" v="1882" actId="2711"/>
          <ac:spMkLst>
            <pc:docMk/>
            <pc:sldMk cId="0" sldId="397"/>
            <ac:spMk id="13326" creationId="{E9E5303F-947F-47F2-9833-7AB97181B95F}"/>
          </ac:spMkLst>
        </pc:spChg>
        <pc:spChg chg="mod">
          <ac:chgData name="Luu Thu Ha" userId="e1169fa4e74ca433" providerId="LiveId" clId="{AAB5CEFB-22A2-4DD8-A9B9-0DCC5DBE7950}" dt="2021-10-12T09:34:51.670" v="1882" actId="2711"/>
          <ac:spMkLst>
            <pc:docMk/>
            <pc:sldMk cId="0" sldId="397"/>
            <ac:spMk id="13328" creationId="{F9DEF3AF-EE21-4438-8D9A-F51763B4381C}"/>
          </ac:spMkLst>
        </pc:spChg>
        <pc:spChg chg="mod">
          <ac:chgData name="Luu Thu Ha" userId="e1169fa4e74ca433" providerId="LiveId" clId="{AAB5CEFB-22A2-4DD8-A9B9-0DCC5DBE7950}" dt="2021-10-12T09:34:51.670" v="1882" actId="2711"/>
          <ac:spMkLst>
            <pc:docMk/>
            <pc:sldMk cId="0" sldId="397"/>
            <ac:spMk id="13329" creationId="{DC7D1B2C-E995-48A6-8DF1-1EA0A3AD3674}"/>
          </ac:spMkLst>
        </pc:spChg>
        <pc:spChg chg="mod">
          <ac:chgData name="Luu Thu Ha" userId="e1169fa4e74ca433" providerId="LiveId" clId="{AAB5CEFB-22A2-4DD8-A9B9-0DCC5DBE7950}" dt="2021-10-12T09:34:51.670" v="1882" actId="2711"/>
          <ac:spMkLst>
            <pc:docMk/>
            <pc:sldMk cId="0" sldId="397"/>
            <ac:spMk id="13330" creationId="{70E6A2B3-1523-4AE0-A412-EAFD3B49D2B8}"/>
          </ac:spMkLst>
        </pc:spChg>
        <pc:spChg chg="mod">
          <ac:chgData name="Luu Thu Ha" userId="e1169fa4e74ca433" providerId="LiveId" clId="{AAB5CEFB-22A2-4DD8-A9B9-0DCC5DBE7950}" dt="2021-10-12T09:34:51.670" v="1882" actId="2711"/>
          <ac:spMkLst>
            <pc:docMk/>
            <pc:sldMk cId="0" sldId="397"/>
            <ac:spMk id="13331" creationId="{9CD78CF6-6702-42AA-A5AA-673CE6395B8C}"/>
          </ac:spMkLst>
        </pc:spChg>
      </pc:sldChg>
      <pc:sldChg chg="addSp delSp modSp new mod modAnim">
        <pc:chgData name="Luu Thu Ha" userId="e1169fa4e74ca433" providerId="LiveId" clId="{AAB5CEFB-22A2-4DD8-A9B9-0DCC5DBE7950}" dt="2021-10-12T13:33:54.915" v="3014"/>
        <pc:sldMkLst>
          <pc:docMk/>
          <pc:sldMk cId="4084965305" sldId="398"/>
        </pc:sldMkLst>
        <pc:spChg chg="del">
          <ac:chgData name="Luu Thu Ha" userId="e1169fa4e74ca433" providerId="LiveId" clId="{AAB5CEFB-22A2-4DD8-A9B9-0DCC5DBE7950}" dt="2021-10-12T09:43:18.754" v="2024" actId="478"/>
          <ac:spMkLst>
            <pc:docMk/>
            <pc:sldMk cId="4084965305" sldId="398"/>
            <ac:spMk id="2" creationId="{27F92C10-870D-4DF8-AEE3-134EB55578FC}"/>
          </ac:spMkLst>
        </pc:spChg>
        <pc:spChg chg="del">
          <ac:chgData name="Luu Thu Ha" userId="e1169fa4e74ca433" providerId="LiveId" clId="{AAB5CEFB-22A2-4DD8-A9B9-0DCC5DBE7950}" dt="2021-10-12T09:43:17.632" v="2023" actId="478"/>
          <ac:spMkLst>
            <pc:docMk/>
            <pc:sldMk cId="4084965305" sldId="398"/>
            <ac:spMk id="3" creationId="{7608EDCA-70CC-43D8-B289-7D345DE8B759}"/>
          </ac:spMkLst>
        </pc:spChg>
        <pc:spChg chg="add mod">
          <ac:chgData name="Luu Thu Ha" userId="e1169fa4e74ca433" providerId="LiveId" clId="{AAB5CEFB-22A2-4DD8-A9B9-0DCC5DBE7950}" dt="2021-10-12T09:45:29.773" v="2058" actId="255"/>
          <ac:spMkLst>
            <pc:docMk/>
            <pc:sldMk cId="4084965305" sldId="398"/>
            <ac:spMk id="4" creationId="{1D8070E9-1EB0-4822-93F0-4D7C2210144A}"/>
          </ac:spMkLst>
        </pc:spChg>
        <pc:spChg chg="add mod">
          <ac:chgData name="Luu Thu Ha" userId="e1169fa4e74ca433" providerId="LiveId" clId="{AAB5CEFB-22A2-4DD8-A9B9-0DCC5DBE7950}" dt="2021-10-12T09:45:29.773" v="2058" actId="255"/>
          <ac:spMkLst>
            <pc:docMk/>
            <pc:sldMk cId="4084965305" sldId="398"/>
            <ac:spMk id="5" creationId="{E6CC7BF0-1EE6-4619-AD2C-3671DCDA4CCB}"/>
          </ac:spMkLst>
        </pc:spChg>
        <pc:spChg chg="add mod">
          <ac:chgData name="Luu Thu Ha" userId="e1169fa4e74ca433" providerId="LiveId" clId="{AAB5CEFB-22A2-4DD8-A9B9-0DCC5DBE7950}" dt="2021-10-12T09:45:29.773" v="2058" actId="255"/>
          <ac:spMkLst>
            <pc:docMk/>
            <pc:sldMk cId="4084965305" sldId="398"/>
            <ac:spMk id="6" creationId="{22584764-9B95-42E6-A945-2A3E44B21821}"/>
          </ac:spMkLst>
        </pc:spChg>
        <pc:spChg chg="add mod">
          <ac:chgData name="Luu Thu Ha" userId="e1169fa4e74ca433" providerId="LiveId" clId="{AAB5CEFB-22A2-4DD8-A9B9-0DCC5DBE7950}" dt="2021-10-12T09:45:29.773" v="2058" actId="255"/>
          <ac:spMkLst>
            <pc:docMk/>
            <pc:sldMk cId="4084965305" sldId="398"/>
            <ac:spMk id="7" creationId="{933D4AB9-4FD5-4A78-AE52-4F29ADAB0945}"/>
          </ac:spMkLst>
        </pc:spChg>
        <pc:spChg chg="add mod">
          <ac:chgData name="Luu Thu Ha" userId="e1169fa4e74ca433" providerId="LiveId" clId="{AAB5CEFB-22A2-4DD8-A9B9-0DCC5DBE7950}" dt="2021-10-12T09:45:29.773" v="2058" actId="255"/>
          <ac:spMkLst>
            <pc:docMk/>
            <pc:sldMk cId="4084965305" sldId="398"/>
            <ac:spMk id="8" creationId="{55384700-8396-40AA-BB0A-7A3A1D813727}"/>
          </ac:spMkLst>
        </pc:spChg>
        <pc:spChg chg="add mod">
          <ac:chgData name="Luu Thu Ha" userId="e1169fa4e74ca433" providerId="LiveId" clId="{AAB5CEFB-22A2-4DD8-A9B9-0DCC5DBE7950}" dt="2021-10-12T09:45:29.773" v="2058" actId="255"/>
          <ac:spMkLst>
            <pc:docMk/>
            <pc:sldMk cId="4084965305" sldId="398"/>
            <ac:spMk id="9" creationId="{AC111E40-FD92-4227-8B55-3F06AE013B43}"/>
          </ac:spMkLst>
        </pc:spChg>
        <pc:spChg chg="add mod">
          <ac:chgData name="Luu Thu Ha" userId="e1169fa4e74ca433" providerId="LiveId" clId="{AAB5CEFB-22A2-4DD8-A9B9-0DCC5DBE7950}" dt="2021-10-12T09:45:29.773" v="2058" actId="255"/>
          <ac:spMkLst>
            <pc:docMk/>
            <pc:sldMk cId="4084965305" sldId="398"/>
            <ac:spMk id="10" creationId="{D207D89C-1811-4C6A-8FBF-6ED06E92BF78}"/>
          </ac:spMkLst>
        </pc:spChg>
        <pc:spChg chg="add mod">
          <ac:chgData name="Luu Thu Ha" userId="e1169fa4e74ca433" providerId="LiveId" clId="{AAB5CEFB-22A2-4DD8-A9B9-0DCC5DBE7950}" dt="2021-10-12T09:45:29.773" v="2058" actId="255"/>
          <ac:spMkLst>
            <pc:docMk/>
            <pc:sldMk cId="4084965305" sldId="398"/>
            <ac:spMk id="11" creationId="{4AF46436-8046-4F4E-A45C-2C20C42E059D}"/>
          </ac:spMkLst>
        </pc:spChg>
        <pc:spChg chg="add mod">
          <ac:chgData name="Luu Thu Ha" userId="e1169fa4e74ca433" providerId="LiveId" clId="{AAB5CEFB-22A2-4DD8-A9B9-0DCC5DBE7950}" dt="2021-10-12T09:45:43.655" v="2060" actId="1076"/>
          <ac:spMkLst>
            <pc:docMk/>
            <pc:sldMk cId="4084965305" sldId="398"/>
            <ac:spMk id="12" creationId="{C3923588-1738-4CB0-8FB6-3A2C4E8CBFA3}"/>
          </ac:spMkLst>
        </pc:spChg>
      </pc:sldChg>
      <pc:sldChg chg="addSp delSp modSp new mod modAnim">
        <pc:chgData name="Luu Thu Ha" userId="e1169fa4e74ca433" providerId="LiveId" clId="{AAB5CEFB-22A2-4DD8-A9B9-0DCC5DBE7950}" dt="2021-10-12T11:05:44.686" v="2440" actId="1076"/>
        <pc:sldMkLst>
          <pc:docMk/>
          <pc:sldMk cId="2236605516" sldId="399"/>
        </pc:sldMkLst>
        <pc:spChg chg="del">
          <ac:chgData name="Luu Thu Ha" userId="e1169fa4e74ca433" providerId="LiveId" clId="{AAB5CEFB-22A2-4DD8-A9B9-0DCC5DBE7950}" dt="2021-10-12T11:01:07.423" v="2364" actId="478"/>
          <ac:spMkLst>
            <pc:docMk/>
            <pc:sldMk cId="2236605516" sldId="399"/>
            <ac:spMk id="2" creationId="{77FEC326-70DE-44A6-B437-DB0F18F2F053}"/>
          </ac:spMkLst>
        </pc:spChg>
        <pc:spChg chg="del">
          <ac:chgData name="Luu Thu Ha" userId="e1169fa4e74ca433" providerId="LiveId" clId="{AAB5CEFB-22A2-4DD8-A9B9-0DCC5DBE7950}" dt="2021-10-12T11:01:06.461" v="2363" actId="478"/>
          <ac:spMkLst>
            <pc:docMk/>
            <pc:sldMk cId="2236605516" sldId="399"/>
            <ac:spMk id="3" creationId="{77BDCFC9-5213-40EE-BEDC-CEC2A82352DB}"/>
          </ac:spMkLst>
        </pc:spChg>
        <pc:spChg chg="add mod">
          <ac:chgData name="Luu Thu Ha" userId="e1169fa4e74ca433" providerId="LiveId" clId="{AAB5CEFB-22A2-4DD8-A9B9-0DCC5DBE7950}" dt="2021-10-12T11:02:17.499" v="2383" actId="114"/>
          <ac:spMkLst>
            <pc:docMk/>
            <pc:sldMk cId="2236605516" sldId="399"/>
            <ac:spMk id="5" creationId="{04CD118F-E3B7-408E-B04A-022E3530B37E}"/>
          </ac:spMkLst>
        </pc:spChg>
        <pc:spChg chg="add mod">
          <ac:chgData name="Luu Thu Ha" userId="e1169fa4e74ca433" providerId="LiveId" clId="{AAB5CEFB-22A2-4DD8-A9B9-0DCC5DBE7950}" dt="2021-10-12T11:01:45.532" v="2376" actId="14100"/>
          <ac:spMkLst>
            <pc:docMk/>
            <pc:sldMk cId="2236605516" sldId="399"/>
            <ac:spMk id="6" creationId="{A7AFE285-021F-42E5-BDEA-58DCB86D7007}"/>
          </ac:spMkLst>
        </pc:spChg>
        <pc:spChg chg="add mod">
          <ac:chgData name="Luu Thu Ha" userId="e1169fa4e74ca433" providerId="LiveId" clId="{AAB5CEFB-22A2-4DD8-A9B9-0DCC5DBE7950}" dt="2021-10-12T11:02:19.507" v="2385" actId="1076"/>
          <ac:spMkLst>
            <pc:docMk/>
            <pc:sldMk cId="2236605516" sldId="399"/>
            <ac:spMk id="7" creationId="{3D6F2EEE-4418-4FEE-86BD-AE3B231D52EE}"/>
          </ac:spMkLst>
        </pc:spChg>
        <pc:spChg chg="add mod">
          <ac:chgData name="Luu Thu Ha" userId="e1169fa4e74ca433" providerId="LiveId" clId="{AAB5CEFB-22A2-4DD8-A9B9-0DCC5DBE7950}" dt="2021-10-12T11:02:14.581" v="2381" actId="14100"/>
          <ac:spMkLst>
            <pc:docMk/>
            <pc:sldMk cId="2236605516" sldId="399"/>
            <ac:spMk id="8" creationId="{3C8F286C-DCEE-417B-96C3-FE09150E191A}"/>
          </ac:spMkLst>
        </pc:spChg>
        <pc:spChg chg="add mod">
          <ac:chgData name="Luu Thu Ha" userId="e1169fa4e74ca433" providerId="LiveId" clId="{AAB5CEFB-22A2-4DD8-A9B9-0DCC5DBE7950}" dt="2021-10-12T11:02:05.332" v="2378" actId="1076"/>
          <ac:spMkLst>
            <pc:docMk/>
            <pc:sldMk cId="2236605516" sldId="399"/>
            <ac:spMk id="9" creationId="{F2CF8114-A861-4CD1-8E22-84608FE1C439}"/>
          </ac:spMkLst>
        </pc:spChg>
        <pc:spChg chg="add mod">
          <ac:chgData name="Luu Thu Ha" userId="e1169fa4e74ca433" providerId="LiveId" clId="{AAB5CEFB-22A2-4DD8-A9B9-0DCC5DBE7950}" dt="2021-10-12T11:02:11.778" v="2380" actId="1076"/>
          <ac:spMkLst>
            <pc:docMk/>
            <pc:sldMk cId="2236605516" sldId="399"/>
            <ac:spMk id="10" creationId="{6DAD2FF3-6451-43A4-8570-7ECB4199EA1F}"/>
          </ac:spMkLst>
        </pc:spChg>
        <pc:spChg chg="add mod">
          <ac:chgData name="Luu Thu Ha" userId="e1169fa4e74ca433" providerId="LiveId" clId="{AAB5CEFB-22A2-4DD8-A9B9-0DCC5DBE7950}" dt="2021-10-12T11:02:43.064" v="2389" actId="2711"/>
          <ac:spMkLst>
            <pc:docMk/>
            <pc:sldMk cId="2236605516" sldId="399"/>
            <ac:spMk id="11" creationId="{85D697E5-9ACB-4956-ACE1-088826B6F6A8}"/>
          </ac:spMkLst>
        </pc:spChg>
        <pc:spChg chg="add mod">
          <ac:chgData name="Luu Thu Ha" userId="e1169fa4e74ca433" providerId="LiveId" clId="{AAB5CEFB-22A2-4DD8-A9B9-0DCC5DBE7950}" dt="2021-10-12T11:02:43.064" v="2389" actId="2711"/>
          <ac:spMkLst>
            <pc:docMk/>
            <pc:sldMk cId="2236605516" sldId="399"/>
            <ac:spMk id="12" creationId="{11DAD69C-F912-4F7C-B690-18708CD5A04F}"/>
          </ac:spMkLst>
        </pc:spChg>
        <pc:spChg chg="add mod">
          <ac:chgData name="Luu Thu Ha" userId="e1169fa4e74ca433" providerId="LiveId" clId="{AAB5CEFB-22A2-4DD8-A9B9-0DCC5DBE7950}" dt="2021-10-12T11:02:43.064" v="2389" actId="2711"/>
          <ac:spMkLst>
            <pc:docMk/>
            <pc:sldMk cId="2236605516" sldId="399"/>
            <ac:spMk id="13" creationId="{38E85E58-CA39-4560-9560-446CCE026F40}"/>
          </ac:spMkLst>
        </pc:spChg>
        <pc:spChg chg="add mod">
          <ac:chgData name="Luu Thu Ha" userId="e1169fa4e74ca433" providerId="LiveId" clId="{AAB5CEFB-22A2-4DD8-A9B9-0DCC5DBE7950}" dt="2021-10-12T11:03:46.686" v="2406" actId="1582"/>
          <ac:spMkLst>
            <pc:docMk/>
            <pc:sldMk cId="2236605516" sldId="399"/>
            <ac:spMk id="14" creationId="{D7F67279-B49D-4879-A67F-1F5737451988}"/>
          </ac:spMkLst>
        </pc:spChg>
        <pc:spChg chg="add mod">
          <ac:chgData name="Luu Thu Ha" userId="e1169fa4e74ca433" providerId="LiveId" clId="{AAB5CEFB-22A2-4DD8-A9B9-0DCC5DBE7950}" dt="2021-10-12T11:03:14.497" v="2398" actId="14100"/>
          <ac:spMkLst>
            <pc:docMk/>
            <pc:sldMk cId="2236605516" sldId="399"/>
            <ac:spMk id="15" creationId="{9AB605E0-CD7A-41E2-93CE-8FA8D651259A}"/>
          </ac:spMkLst>
        </pc:spChg>
        <pc:spChg chg="add mod">
          <ac:chgData name="Luu Thu Ha" userId="e1169fa4e74ca433" providerId="LiveId" clId="{AAB5CEFB-22A2-4DD8-A9B9-0DCC5DBE7950}" dt="2021-10-12T11:03:58.922" v="2409"/>
          <ac:spMkLst>
            <pc:docMk/>
            <pc:sldMk cId="2236605516" sldId="399"/>
            <ac:spMk id="16" creationId="{FD9CC7F2-80C9-449C-95FB-501D363C8835}"/>
          </ac:spMkLst>
        </pc:spChg>
        <pc:picChg chg="add mod">
          <ac:chgData name="Luu Thu Ha" userId="e1169fa4e74ca433" providerId="LiveId" clId="{AAB5CEFB-22A2-4DD8-A9B9-0DCC5DBE7950}" dt="2021-10-12T11:05:44.686" v="2440" actId="1076"/>
          <ac:picMkLst>
            <pc:docMk/>
            <pc:sldMk cId="2236605516" sldId="399"/>
            <ac:picMk id="4" creationId="{E4F8EB35-E74E-46CC-8038-422AD9BB100D}"/>
          </ac:picMkLst>
        </pc:picChg>
      </pc:sldChg>
      <pc:sldChg chg="addSp delSp modSp new mod modAnim">
        <pc:chgData name="Luu Thu Ha" userId="e1169fa4e74ca433" providerId="LiveId" clId="{AAB5CEFB-22A2-4DD8-A9B9-0DCC5DBE7950}" dt="2021-10-12T11:11:16.542" v="2543" actId="207"/>
        <pc:sldMkLst>
          <pc:docMk/>
          <pc:sldMk cId="885199788" sldId="400"/>
        </pc:sldMkLst>
        <pc:spChg chg="del">
          <ac:chgData name="Luu Thu Ha" userId="e1169fa4e74ca433" providerId="LiveId" clId="{AAB5CEFB-22A2-4DD8-A9B9-0DCC5DBE7950}" dt="2021-10-12T11:04:23.723" v="2412" actId="478"/>
          <ac:spMkLst>
            <pc:docMk/>
            <pc:sldMk cId="885199788" sldId="400"/>
            <ac:spMk id="2" creationId="{7064F660-3EB9-4838-899F-C9CD71A3537A}"/>
          </ac:spMkLst>
        </pc:spChg>
        <pc:spChg chg="del">
          <ac:chgData name="Luu Thu Ha" userId="e1169fa4e74ca433" providerId="LiveId" clId="{AAB5CEFB-22A2-4DD8-A9B9-0DCC5DBE7950}" dt="2021-10-12T11:04:22.802" v="2411" actId="478"/>
          <ac:spMkLst>
            <pc:docMk/>
            <pc:sldMk cId="885199788" sldId="400"/>
            <ac:spMk id="3" creationId="{876D19D6-61F7-4545-813C-28C4EFF5CF04}"/>
          </ac:spMkLst>
        </pc:spChg>
        <pc:spChg chg="add mod">
          <ac:chgData name="Luu Thu Ha" userId="e1169fa4e74ca433" providerId="LiveId" clId="{AAB5CEFB-22A2-4DD8-A9B9-0DCC5DBE7950}" dt="2021-10-12T11:11:16.542" v="2543" actId="207"/>
          <ac:spMkLst>
            <pc:docMk/>
            <pc:sldMk cId="885199788" sldId="400"/>
            <ac:spMk id="4" creationId="{6BFCF658-DF3A-40FE-B345-BF49EB692CC1}"/>
          </ac:spMkLst>
        </pc:spChg>
        <pc:spChg chg="add mod">
          <ac:chgData name="Luu Thu Ha" userId="e1169fa4e74ca433" providerId="LiveId" clId="{AAB5CEFB-22A2-4DD8-A9B9-0DCC5DBE7950}" dt="2021-10-12T11:05:23.155" v="2430" actId="1582"/>
          <ac:spMkLst>
            <pc:docMk/>
            <pc:sldMk cId="885199788" sldId="400"/>
            <ac:spMk id="5" creationId="{969A7118-0DC4-45E5-9AEC-1DA292E302A3}"/>
          </ac:spMkLst>
        </pc:spChg>
        <pc:spChg chg="add mod">
          <ac:chgData name="Luu Thu Ha" userId="e1169fa4e74ca433" providerId="LiveId" clId="{AAB5CEFB-22A2-4DD8-A9B9-0DCC5DBE7950}" dt="2021-10-12T11:05:08.472" v="2425" actId="1582"/>
          <ac:spMkLst>
            <pc:docMk/>
            <pc:sldMk cId="885199788" sldId="400"/>
            <ac:spMk id="6" creationId="{4E790FEB-AEFA-452E-9E52-CC0206914A85}"/>
          </ac:spMkLst>
        </pc:spChg>
        <pc:spChg chg="add mod">
          <ac:chgData name="Luu Thu Ha" userId="e1169fa4e74ca433" providerId="LiveId" clId="{AAB5CEFB-22A2-4DD8-A9B9-0DCC5DBE7950}" dt="2021-10-12T11:05:08.472" v="2425" actId="1582"/>
          <ac:spMkLst>
            <pc:docMk/>
            <pc:sldMk cId="885199788" sldId="400"/>
            <ac:spMk id="7" creationId="{4545B007-352C-45BD-B822-552A620D3C7B}"/>
          </ac:spMkLst>
        </pc:spChg>
        <pc:spChg chg="add mod">
          <ac:chgData name="Luu Thu Ha" userId="e1169fa4e74ca433" providerId="LiveId" clId="{AAB5CEFB-22A2-4DD8-A9B9-0DCC5DBE7950}" dt="2021-10-12T11:05:23.155" v="2430" actId="1582"/>
          <ac:spMkLst>
            <pc:docMk/>
            <pc:sldMk cId="885199788" sldId="400"/>
            <ac:spMk id="8" creationId="{2BF3CC1F-C664-4C36-AA2A-159DC857B481}"/>
          </ac:spMkLst>
        </pc:spChg>
        <pc:spChg chg="add mod">
          <ac:chgData name="Luu Thu Ha" userId="e1169fa4e74ca433" providerId="LiveId" clId="{AAB5CEFB-22A2-4DD8-A9B9-0DCC5DBE7950}" dt="2021-10-12T11:07:18.039" v="2473" actId="1076"/>
          <ac:spMkLst>
            <pc:docMk/>
            <pc:sldMk cId="885199788" sldId="400"/>
            <ac:spMk id="10" creationId="{5F3EAD3D-4C41-42A3-9EDB-604883554D4C}"/>
          </ac:spMkLst>
        </pc:spChg>
        <pc:spChg chg="add mod">
          <ac:chgData name="Luu Thu Ha" userId="e1169fa4e74ca433" providerId="LiveId" clId="{AAB5CEFB-22A2-4DD8-A9B9-0DCC5DBE7950}" dt="2021-10-12T11:07:21.358" v="2474" actId="1076"/>
          <ac:spMkLst>
            <pc:docMk/>
            <pc:sldMk cId="885199788" sldId="400"/>
            <ac:spMk id="11" creationId="{6797EEAC-06A5-4DB7-87E0-6520AEAEDB94}"/>
          </ac:spMkLst>
        </pc:spChg>
        <pc:spChg chg="add mod">
          <ac:chgData name="Luu Thu Ha" userId="e1169fa4e74ca433" providerId="LiveId" clId="{AAB5CEFB-22A2-4DD8-A9B9-0DCC5DBE7950}" dt="2021-10-12T11:11:01.262" v="2539" actId="1076"/>
          <ac:spMkLst>
            <pc:docMk/>
            <pc:sldMk cId="885199788" sldId="400"/>
            <ac:spMk id="12" creationId="{BE6DC506-7DB4-4D9B-9BE0-0909AC3F4D5F}"/>
          </ac:spMkLst>
        </pc:spChg>
        <pc:spChg chg="add mod">
          <ac:chgData name="Luu Thu Ha" userId="e1169fa4e74ca433" providerId="LiveId" clId="{AAB5CEFB-22A2-4DD8-A9B9-0DCC5DBE7950}" dt="2021-10-12T11:10:59.451" v="2538" actId="1076"/>
          <ac:spMkLst>
            <pc:docMk/>
            <pc:sldMk cId="885199788" sldId="400"/>
            <ac:spMk id="13" creationId="{2EF36A42-9F41-4F27-8EC0-E7B45DB313DF}"/>
          </ac:spMkLst>
        </pc:spChg>
        <pc:spChg chg="add mod">
          <ac:chgData name="Luu Thu Ha" userId="e1169fa4e74ca433" providerId="LiveId" clId="{AAB5CEFB-22A2-4DD8-A9B9-0DCC5DBE7950}" dt="2021-10-12T11:07:25.621" v="2476" actId="1076"/>
          <ac:spMkLst>
            <pc:docMk/>
            <pc:sldMk cId="885199788" sldId="400"/>
            <ac:spMk id="15" creationId="{C1A98575-2553-4A96-93FD-9DC89B1DD7A2}"/>
          </ac:spMkLst>
        </pc:spChg>
        <pc:picChg chg="add mod">
          <ac:chgData name="Luu Thu Ha" userId="e1169fa4e74ca433" providerId="LiveId" clId="{AAB5CEFB-22A2-4DD8-A9B9-0DCC5DBE7950}" dt="2021-10-12T11:05:47.203" v="2441"/>
          <ac:picMkLst>
            <pc:docMk/>
            <pc:sldMk cId="885199788" sldId="400"/>
            <ac:picMk id="14" creationId="{DFA938DF-4444-4A36-B831-2206AE3F46D9}"/>
          </ac:picMkLst>
        </pc:picChg>
        <pc:cxnChg chg="add mod">
          <ac:chgData name="Luu Thu Ha" userId="e1169fa4e74ca433" providerId="LiveId" clId="{AAB5CEFB-22A2-4DD8-A9B9-0DCC5DBE7950}" dt="2021-10-12T11:07:24.135" v="2475" actId="1076"/>
          <ac:cxnSpMkLst>
            <pc:docMk/>
            <pc:sldMk cId="885199788" sldId="400"/>
            <ac:cxnSpMk id="9" creationId="{445B020D-A69A-4190-9CEE-988368D810C7}"/>
          </ac:cxnSpMkLst>
        </pc:cxnChg>
      </pc:sldChg>
      <pc:sldChg chg="addSp delSp modSp new mod modAnim">
        <pc:chgData name="Luu Thu Ha" userId="e1169fa4e74ca433" providerId="LiveId" clId="{AAB5CEFB-22A2-4DD8-A9B9-0DCC5DBE7950}" dt="2021-10-12T11:10:40.852" v="2534" actId="20577"/>
        <pc:sldMkLst>
          <pc:docMk/>
          <pc:sldMk cId="4019364894" sldId="401"/>
        </pc:sldMkLst>
        <pc:spChg chg="del">
          <ac:chgData name="Luu Thu Ha" userId="e1169fa4e74ca433" providerId="LiveId" clId="{AAB5CEFB-22A2-4DD8-A9B9-0DCC5DBE7950}" dt="2021-10-12T11:05:51.493" v="2443" actId="478"/>
          <ac:spMkLst>
            <pc:docMk/>
            <pc:sldMk cId="4019364894" sldId="401"/>
            <ac:spMk id="2" creationId="{AA1367B0-42B3-427B-8514-68C1947D1C26}"/>
          </ac:spMkLst>
        </pc:spChg>
        <pc:spChg chg="del">
          <ac:chgData name="Luu Thu Ha" userId="e1169fa4e74ca433" providerId="LiveId" clId="{AAB5CEFB-22A2-4DD8-A9B9-0DCC5DBE7950}" dt="2021-10-12T11:05:50.446" v="2442" actId="478"/>
          <ac:spMkLst>
            <pc:docMk/>
            <pc:sldMk cId="4019364894" sldId="401"/>
            <ac:spMk id="3" creationId="{2043606E-04A1-4FB0-97F4-9556303CFBE1}"/>
          </ac:spMkLst>
        </pc:spChg>
        <pc:spChg chg="add mod">
          <ac:chgData name="Luu Thu Ha" userId="e1169fa4e74ca433" providerId="LiveId" clId="{AAB5CEFB-22A2-4DD8-A9B9-0DCC5DBE7950}" dt="2021-10-12T11:10:40.852" v="2534" actId="20577"/>
          <ac:spMkLst>
            <pc:docMk/>
            <pc:sldMk cId="4019364894" sldId="401"/>
            <ac:spMk id="5" creationId="{213BA0DA-7529-4587-9205-46E628788FCE}"/>
          </ac:spMkLst>
        </pc:spChg>
        <pc:spChg chg="add mod">
          <ac:chgData name="Luu Thu Ha" userId="e1169fa4e74ca433" providerId="LiveId" clId="{AAB5CEFB-22A2-4DD8-A9B9-0DCC5DBE7950}" dt="2021-10-12T11:10:03.179" v="2523" actId="1076"/>
          <ac:spMkLst>
            <pc:docMk/>
            <pc:sldMk cId="4019364894" sldId="401"/>
            <ac:spMk id="6" creationId="{3B302D00-91DC-459D-88A5-AB32654A1437}"/>
          </ac:spMkLst>
        </pc:spChg>
        <pc:spChg chg="add mod">
          <ac:chgData name="Luu Thu Ha" userId="e1169fa4e74ca433" providerId="LiveId" clId="{AAB5CEFB-22A2-4DD8-A9B9-0DCC5DBE7950}" dt="2021-10-12T11:06:31.279" v="2455" actId="207"/>
          <ac:spMkLst>
            <pc:docMk/>
            <pc:sldMk cId="4019364894" sldId="401"/>
            <ac:spMk id="7" creationId="{FA4852C4-5BE0-4807-B21A-4444705A7665}"/>
          </ac:spMkLst>
        </pc:spChg>
        <pc:spChg chg="add mod">
          <ac:chgData name="Luu Thu Ha" userId="e1169fa4e74ca433" providerId="LiveId" clId="{AAB5CEFB-22A2-4DD8-A9B9-0DCC5DBE7950}" dt="2021-10-12T11:09:59.747" v="2520" actId="1076"/>
          <ac:spMkLst>
            <pc:docMk/>
            <pc:sldMk cId="4019364894" sldId="401"/>
            <ac:spMk id="8" creationId="{ECE2E4DE-0FE9-42DB-8C65-C09E314AF334}"/>
          </ac:spMkLst>
        </pc:spChg>
        <pc:spChg chg="add mod">
          <ac:chgData name="Luu Thu Ha" userId="e1169fa4e74ca433" providerId="LiveId" clId="{AAB5CEFB-22A2-4DD8-A9B9-0DCC5DBE7950}" dt="2021-10-12T11:06:31.279" v="2455" actId="207"/>
          <ac:spMkLst>
            <pc:docMk/>
            <pc:sldMk cId="4019364894" sldId="401"/>
            <ac:spMk id="9" creationId="{390626C9-6360-4088-8841-C2DAC828B730}"/>
          </ac:spMkLst>
        </pc:spChg>
        <pc:spChg chg="add mod">
          <ac:chgData name="Luu Thu Ha" userId="e1169fa4e74ca433" providerId="LiveId" clId="{AAB5CEFB-22A2-4DD8-A9B9-0DCC5DBE7950}" dt="2021-10-12T11:06:49.927" v="2462" actId="208"/>
          <ac:spMkLst>
            <pc:docMk/>
            <pc:sldMk cId="4019364894" sldId="401"/>
            <ac:spMk id="10" creationId="{E595CDED-78E4-400D-8555-017F672BBB9D}"/>
          </ac:spMkLst>
        </pc:spChg>
        <pc:spChg chg="add mod">
          <ac:chgData name="Luu Thu Ha" userId="e1169fa4e74ca433" providerId="LiveId" clId="{AAB5CEFB-22A2-4DD8-A9B9-0DCC5DBE7950}" dt="2021-10-12T11:10:05.158" v="2524" actId="1076"/>
          <ac:spMkLst>
            <pc:docMk/>
            <pc:sldMk cId="4019364894" sldId="401"/>
            <ac:spMk id="11" creationId="{C9F22F3D-64CE-4581-8C55-55B5E66DA2B6}"/>
          </ac:spMkLst>
        </pc:spChg>
        <pc:spChg chg="add mod">
          <ac:chgData name="Luu Thu Ha" userId="e1169fa4e74ca433" providerId="LiveId" clId="{AAB5CEFB-22A2-4DD8-A9B9-0DCC5DBE7950}" dt="2021-10-12T11:10:06.824" v="2525" actId="1076"/>
          <ac:spMkLst>
            <pc:docMk/>
            <pc:sldMk cId="4019364894" sldId="401"/>
            <ac:spMk id="12" creationId="{37BB2478-C781-43D7-A878-A9051D80FEA3}"/>
          </ac:spMkLst>
        </pc:spChg>
        <pc:spChg chg="add mod">
          <ac:chgData name="Luu Thu Ha" userId="e1169fa4e74ca433" providerId="LiveId" clId="{AAB5CEFB-22A2-4DD8-A9B9-0DCC5DBE7950}" dt="2021-10-12T11:06:53.560" v="2464" actId="1076"/>
          <ac:spMkLst>
            <pc:docMk/>
            <pc:sldMk cId="4019364894" sldId="401"/>
            <ac:spMk id="13" creationId="{9F932B37-98F5-443B-90C1-2AE0A15F6E3E}"/>
          </ac:spMkLst>
        </pc:spChg>
        <pc:spChg chg="add del mod">
          <ac:chgData name="Luu Thu Ha" userId="e1169fa4e74ca433" providerId="LiveId" clId="{AAB5CEFB-22A2-4DD8-A9B9-0DCC5DBE7950}" dt="2021-10-12T11:10:36.727" v="2532" actId="207"/>
          <ac:spMkLst>
            <pc:docMk/>
            <pc:sldMk cId="4019364894" sldId="401"/>
            <ac:spMk id="14" creationId="{5B42AAF2-13EC-4275-BD7A-C852AD7FF97F}"/>
          </ac:spMkLst>
        </pc:spChg>
        <pc:picChg chg="add mod">
          <ac:chgData name="Luu Thu Ha" userId="e1169fa4e74ca433" providerId="LiveId" clId="{AAB5CEFB-22A2-4DD8-A9B9-0DCC5DBE7950}" dt="2021-10-12T11:05:52.416" v="2444"/>
          <ac:picMkLst>
            <pc:docMk/>
            <pc:sldMk cId="4019364894" sldId="401"/>
            <ac:picMk id="4" creationId="{766AC759-4BD7-409F-BDF5-8EF3D224C935}"/>
          </ac:picMkLst>
        </pc:picChg>
      </pc:sldChg>
      <pc:sldChg chg="addSp delSp modSp new mod modAnim">
        <pc:chgData name="Luu Thu Ha" userId="e1169fa4e74ca433" providerId="LiveId" clId="{AAB5CEFB-22A2-4DD8-A9B9-0DCC5DBE7950}" dt="2021-10-12T11:11:48.491" v="2551" actId="207"/>
        <pc:sldMkLst>
          <pc:docMk/>
          <pc:sldMk cId="955914282" sldId="402"/>
        </pc:sldMkLst>
        <pc:spChg chg="del">
          <ac:chgData name="Luu Thu Ha" userId="e1169fa4e74ca433" providerId="LiveId" clId="{AAB5CEFB-22A2-4DD8-A9B9-0DCC5DBE7950}" dt="2021-10-12T11:06:10.586" v="2447" actId="478"/>
          <ac:spMkLst>
            <pc:docMk/>
            <pc:sldMk cId="955914282" sldId="402"/>
            <ac:spMk id="2" creationId="{51445628-B526-4BD4-8C9F-88F2CF7F7BF0}"/>
          </ac:spMkLst>
        </pc:spChg>
        <pc:spChg chg="del">
          <ac:chgData name="Luu Thu Ha" userId="e1169fa4e74ca433" providerId="LiveId" clId="{AAB5CEFB-22A2-4DD8-A9B9-0DCC5DBE7950}" dt="2021-10-12T11:05:55.458" v="2445" actId="478"/>
          <ac:spMkLst>
            <pc:docMk/>
            <pc:sldMk cId="955914282" sldId="402"/>
            <ac:spMk id="3" creationId="{980C4460-24AC-457A-BE51-0D4F8005700F}"/>
          </ac:spMkLst>
        </pc:spChg>
        <pc:spChg chg="add mod">
          <ac:chgData name="Luu Thu Ha" userId="e1169fa4e74ca433" providerId="LiveId" clId="{AAB5CEFB-22A2-4DD8-A9B9-0DCC5DBE7950}" dt="2021-10-12T11:11:29.644" v="2548" actId="20577"/>
          <ac:spMkLst>
            <pc:docMk/>
            <pc:sldMk cId="955914282" sldId="402"/>
            <ac:spMk id="5" creationId="{F3D3D92E-08D7-4001-BB5C-B0AE3BF8747C}"/>
          </ac:spMkLst>
        </pc:spChg>
        <pc:spChg chg="add mod">
          <ac:chgData name="Luu Thu Ha" userId="e1169fa4e74ca433" providerId="LiveId" clId="{AAB5CEFB-22A2-4DD8-A9B9-0DCC5DBE7950}" dt="2021-10-12T11:09:44.881" v="2519" actId="14100"/>
          <ac:spMkLst>
            <pc:docMk/>
            <pc:sldMk cId="955914282" sldId="402"/>
            <ac:spMk id="6" creationId="{A307E89F-67D7-412E-AAE6-74A550E00CEC}"/>
          </ac:spMkLst>
        </pc:spChg>
        <pc:spChg chg="add mod">
          <ac:chgData name="Luu Thu Ha" userId="e1169fa4e74ca433" providerId="LiveId" clId="{AAB5CEFB-22A2-4DD8-A9B9-0DCC5DBE7950}" dt="2021-10-12T11:11:48.491" v="2551" actId="207"/>
          <ac:spMkLst>
            <pc:docMk/>
            <pc:sldMk cId="955914282" sldId="402"/>
            <ac:spMk id="7" creationId="{3220A278-431A-44FC-946E-A720A43BA813}"/>
          </ac:spMkLst>
        </pc:spChg>
        <pc:spChg chg="add mod">
          <ac:chgData name="Luu Thu Ha" userId="e1169fa4e74ca433" providerId="LiveId" clId="{AAB5CEFB-22A2-4DD8-A9B9-0DCC5DBE7950}" dt="2021-10-12T11:09:44.881" v="2519" actId="14100"/>
          <ac:spMkLst>
            <pc:docMk/>
            <pc:sldMk cId="955914282" sldId="402"/>
            <ac:spMk id="8" creationId="{A2E2F6CA-D474-4E24-BBF9-2E8CA0E85415}"/>
          </ac:spMkLst>
        </pc:spChg>
        <pc:spChg chg="add mod">
          <ac:chgData name="Luu Thu Ha" userId="e1169fa4e74ca433" providerId="LiveId" clId="{AAB5CEFB-22A2-4DD8-A9B9-0DCC5DBE7950}" dt="2021-10-12T11:11:48.491" v="2551" actId="207"/>
          <ac:spMkLst>
            <pc:docMk/>
            <pc:sldMk cId="955914282" sldId="402"/>
            <ac:spMk id="9" creationId="{15CCD3BF-7C5C-4D65-8E6E-B7360ED333E4}"/>
          </ac:spMkLst>
        </pc:spChg>
        <pc:spChg chg="add mod">
          <ac:chgData name="Luu Thu Ha" userId="e1169fa4e74ca433" providerId="LiveId" clId="{AAB5CEFB-22A2-4DD8-A9B9-0DCC5DBE7950}" dt="2021-10-12T11:09:05.274" v="2507" actId="1076"/>
          <ac:spMkLst>
            <pc:docMk/>
            <pc:sldMk cId="955914282" sldId="402"/>
            <ac:spMk id="10" creationId="{DC0ECAD3-9132-4E19-941A-1969DD41BE01}"/>
          </ac:spMkLst>
        </pc:spChg>
        <pc:spChg chg="add mod">
          <ac:chgData name="Luu Thu Ha" userId="e1169fa4e74ca433" providerId="LiveId" clId="{AAB5CEFB-22A2-4DD8-A9B9-0DCC5DBE7950}" dt="2021-10-12T11:11:33.471" v="2549" actId="1076"/>
          <ac:spMkLst>
            <pc:docMk/>
            <pc:sldMk cId="955914282" sldId="402"/>
            <ac:spMk id="11" creationId="{B9CED2C3-4D91-4D22-942E-ACDADA10EC4F}"/>
          </ac:spMkLst>
        </pc:spChg>
        <pc:spChg chg="add mod">
          <ac:chgData name="Luu Thu Ha" userId="e1169fa4e74ca433" providerId="LiveId" clId="{AAB5CEFB-22A2-4DD8-A9B9-0DCC5DBE7950}" dt="2021-10-12T11:09:44.881" v="2519" actId="14100"/>
          <ac:spMkLst>
            <pc:docMk/>
            <pc:sldMk cId="955914282" sldId="402"/>
            <ac:spMk id="12" creationId="{EDF84DD1-2EDC-4099-AB14-76E9965DF4E6}"/>
          </ac:spMkLst>
        </pc:spChg>
        <pc:spChg chg="add mod">
          <ac:chgData name="Luu Thu Ha" userId="e1169fa4e74ca433" providerId="LiveId" clId="{AAB5CEFB-22A2-4DD8-A9B9-0DCC5DBE7950}" dt="2021-10-12T11:08:53.463" v="2500" actId="1076"/>
          <ac:spMkLst>
            <pc:docMk/>
            <pc:sldMk cId="955914282" sldId="402"/>
            <ac:spMk id="13" creationId="{93ACD869-E869-44C0-AA4E-D7A071D14E56}"/>
          </ac:spMkLst>
        </pc:spChg>
        <pc:spChg chg="add mod">
          <ac:chgData name="Luu Thu Ha" userId="e1169fa4e74ca433" providerId="LiveId" clId="{AAB5CEFB-22A2-4DD8-A9B9-0DCC5DBE7950}" dt="2021-10-12T11:09:44.881" v="2519" actId="14100"/>
          <ac:spMkLst>
            <pc:docMk/>
            <pc:sldMk cId="955914282" sldId="402"/>
            <ac:spMk id="14" creationId="{8A1B314E-0E1B-4EF9-B0A9-3632F03A6AF3}"/>
          </ac:spMkLst>
        </pc:spChg>
        <pc:spChg chg="add mod">
          <ac:chgData name="Luu Thu Ha" userId="e1169fa4e74ca433" providerId="LiveId" clId="{AAB5CEFB-22A2-4DD8-A9B9-0DCC5DBE7950}" dt="2021-10-12T11:08:58.952" v="2503" actId="14100"/>
          <ac:spMkLst>
            <pc:docMk/>
            <pc:sldMk cId="955914282" sldId="402"/>
            <ac:spMk id="15" creationId="{80603280-58F0-4045-B326-4A5A16266D5E}"/>
          </ac:spMkLst>
        </pc:spChg>
        <pc:spChg chg="add mod">
          <ac:chgData name="Luu Thu Ha" userId="e1169fa4e74ca433" providerId="LiveId" clId="{AAB5CEFB-22A2-4DD8-A9B9-0DCC5DBE7950}" dt="2021-10-12T11:09:44.881" v="2519" actId="14100"/>
          <ac:spMkLst>
            <pc:docMk/>
            <pc:sldMk cId="955914282" sldId="402"/>
            <ac:spMk id="16" creationId="{15849A82-66F0-4C93-8C5D-9D65E2E3A670}"/>
          </ac:spMkLst>
        </pc:spChg>
        <pc:spChg chg="add mod">
          <ac:chgData name="Luu Thu Ha" userId="e1169fa4e74ca433" providerId="LiveId" clId="{AAB5CEFB-22A2-4DD8-A9B9-0DCC5DBE7950}" dt="2021-10-12T11:11:23.055" v="2545" actId="1076"/>
          <ac:spMkLst>
            <pc:docMk/>
            <pc:sldMk cId="955914282" sldId="402"/>
            <ac:spMk id="17" creationId="{2CEA4E86-98CF-492A-914C-9F0A7D5C146D}"/>
          </ac:spMkLst>
        </pc:spChg>
        <pc:picChg chg="add mod">
          <ac:chgData name="Luu Thu Ha" userId="e1169fa4e74ca433" providerId="LiveId" clId="{AAB5CEFB-22A2-4DD8-A9B9-0DCC5DBE7950}" dt="2021-10-12T11:08:04.715" v="2484" actId="1076"/>
          <ac:picMkLst>
            <pc:docMk/>
            <pc:sldMk cId="955914282" sldId="402"/>
            <ac:picMk id="4" creationId="{1FD58E2F-466E-4FD9-B210-900521613D7C}"/>
          </ac:picMkLst>
        </pc:picChg>
      </pc:sldChg>
      <pc:sldChg chg="addSp delSp modSp new mod delAnim modAnim">
        <pc:chgData name="Luu Thu Ha" userId="e1169fa4e74ca433" providerId="LiveId" clId="{AAB5CEFB-22A2-4DD8-A9B9-0DCC5DBE7950}" dt="2021-10-12T13:06:06.848" v="2624" actId="404"/>
        <pc:sldMkLst>
          <pc:docMk/>
          <pc:sldMk cId="2894801569" sldId="403"/>
        </pc:sldMkLst>
        <pc:spChg chg="del">
          <ac:chgData name="Luu Thu Ha" userId="e1169fa4e74ca433" providerId="LiveId" clId="{AAB5CEFB-22A2-4DD8-A9B9-0DCC5DBE7950}" dt="2021-10-12T11:13:11.482" v="2588" actId="478"/>
          <ac:spMkLst>
            <pc:docMk/>
            <pc:sldMk cId="2894801569" sldId="403"/>
            <ac:spMk id="2" creationId="{85F0CA6B-3D27-4ED3-B4C7-291F0AE20505}"/>
          </ac:spMkLst>
        </pc:spChg>
        <pc:spChg chg="del mod">
          <ac:chgData name="Luu Thu Ha" userId="e1169fa4e74ca433" providerId="LiveId" clId="{AAB5CEFB-22A2-4DD8-A9B9-0DCC5DBE7950}" dt="2021-10-12T11:12:16.090" v="2554" actId="478"/>
          <ac:spMkLst>
            <pc:docMk/>
            <pc:sldMk cId="2894801569" sldId="403"/>
            <ac:spMk id="3" creationId="{90E7EF42-5C0C-4EE3-A8F6-A4BA21444BA9}"/>
          </ac:spMkLst>
        </pc:spChg>
        <pc:spChg chg="add mod">
          <ac:chgData name="Luu Thu Ha" userId="e1169fa4e74ca433" providerId="LiveId" clId="{AAB5CEFB-22A2-4DD8-A9B9-0DCC5DBE7950}" dt="2021-10-12T13:04:47.629" v="2609" actId="1076"/>
          <ac:spMkLst>
            <pc:docMk/>
            <pc:sldMk cId="2894801569" sldId="403"/>
            <ac:spMk id="4" creationId="{82BFB38F-C8FA-4133-B8BD-72405C88C949}"/>
          </ac:spMkLst>
        </pc:spChg>
        <pc:spChg chg="add del mod">
          <ac:chgData name="Luu Thu Ha" userId="e1169fa4e74ca433" providerId="LiveId" clId="{AAB5CEFB-22A2-4DD8-A9B9-0DCC5DBE7950}" dt="2021-10-12T11:12:30.069" v="2561" actId="478"/>
          <ac:spMkLst>
            <pc:docMk/>
            <pc:sldMk cId="2894801569" sldId="403"/>
            <ac:spMk id="5" creationId="{970BA2A4-AE35-488C-8E68-BF2E66332771}"/>
          </ac:spMkLst>
        </pc:spChg>
        <pc:spChg chg="add mod">
          <ac:chgData name="Luu Thu Ha" userId="e1169fa4e74ca433" providerId="LiveId" clId="{AAB5CEFB-22A2-4DD8-A9B9-0DCC5DBE7950}" dt="2021-10-12T13:06:06.848" v="2624" actId="404"/>
          <ac:spMkLst>
            <pc:docMk/>
            <pc:sldMk cId="2894801569" sldId="403"/>
            <ac:spMk id="6" creationId="{3B146767-5451-4B1D-B14F-2D76EBDF14C1}"/>
          </ac:spMkLst>
        </pc:spChg>
        <pc:spChg chg="add mod">
          <ac:chgData name="Luu Thu Ha" userId="e1169fa4e74ca433" providerId="LiveId" clId="{AAB5CEFB-22A2-4DD8-A9B9-0DCC5DBE7950}" dt="2021-10-12T11:13:21.608" v="2592" actId="1076"/>
          <ac:spMkLst>
            <pc:docMk/>
            <pc:sldMk cId="2894801569" sldId="403"/>
            <ac:spMk id="7" creationId="{FBDF1596-40EE-40C7-9B9C-654B7B7D2B42}"/>
          </ac:spMkLst>
        </pc:spChg>
        <pc:spChg chg="add mod">
          <ac:chgData name="Luu Thu Ha" userId="e1169fa4e74ca433" providerId="LiveId" clId="{AAB5CEFB-22A2-4DD8-A9B9-0DCC5DBE7950}" dt="2021-10-12T13:04:57.710" v="2612" actId="1076"/>
          <ac:spMkLst>
            <pc:docMk/>
            <pc:sldMk cId="2894801569" sldId="403"/>
            <ac:spMk id="8" creationId="{19468D0F-D0F7-47D5-B643-8150D4CFC350}"/>
          </ac:spMkLst>
        </pc:spChg>
      </pc:sldChg>
      <pc:sldChg chg="addSp delSp modSp new mod">
        <pc:chgData name="Luu Thu Ha" userId="e1169fa4e74ca433" providerId="LiveId" clId="{AAB5CEFB-22A2-4DD8-A9B9-0DCC5DBE7950}" dt="2021-10-12T13:11:43.650" v="2712" actId="404"/>
        <pc:sldMkLst>
          <pc:docMk/>
          <pc:sldMk cId="65408344" sldId="404"/>
        </pc:sldMkLst>
        <pc:spChg chg="mod">
          <ac:chgData name="Luu Thu Ha" userId="e1169fa4e74ca433" providerId="LiveId" clId="{AAB5CEFB-22A2-4DD8-A9B9-0DCC5DBE7950}" dt="2021-10-12T13:08:29.950" v="2649" actId="1582"/>
          <ac:spMkLst>
            <pc:docMk/>
            <pc:sldMk cId="65408344" sldId="404"/>
            <ac:spMk id="2" creationId="{79162612-8976-49CA-A896-7EC30E5FDBD9}"/>
          </ac:spMkLst>
        </pc:spChg>
        <pc:spChg chg="del">
          <ac:chgData name="Luu Thu Ha" userId="e1169fa4e74ca433" providerId="LiveId" clId="{AAB5CEFB-22A2-4DD8-A9B9-0DCC5DBE7950}" dt="2021-10-12T13:08:32.909" v="2650" actId="478"/>
          <ac:spMkLst>
            <pc:docMk/>
            <pc:sldMk cId="65408344" sldId="404"/>
            <ac:spMk id="3" creationId="{CB13FE4D-4887-4BE6-AFDF-C1A9E388095B}"/>
          </ac:spMkLst>
        </pc:spChg>
        <pc:graphicFrameChg chg="add mod modGraphic">
          <ac:chgData name="Luu Thu Ha" userId="e1169fa4e74ca433" providerId="LiveId" clId="{AAB5CEFB-22A2-4DD8-A9B9-0DCC5DBE7950}" dt="2021-10-12T13:11:43.650" v="2712" actId="404"/>
          <ac:graphicFrameMkLst>
            <pc:docMk/>
            <pc:sldMk cId="65408344" sldId="404"/>
            <ac:graphicFrameMk id="4" creationId="{475349CB-B494-4D16-A3B1-FB8D9769ADEE}"/>
          </ac:graphicFrameMkLst>
        </pc:graphicFrameChg>
      </pc:sldChg>
      <pc:sldChg chg="addSp modSp new mod modAnim">
        <pc:chgData name="Luu Thu Ha" userId="e1169fa4e74ca433" providerId="LiveId" clId="{AAB5CEFB-22A2-4DD8-A9B9-0DCC5DBE7950}" dt="2021-10-12T13:21:15.914" v="2883" actId="20577"/>
        <pc:sldMkLst>
          <pc:docMk/>
          <pc:sldMk cId="314053044" sldId="405"/>
        </pc:sldMkLst>
        <pc:spChg chg="add mod">
          <ac:chgData name="Luu Thu Ha" userId="e1169fa4e74ca433" providerId="LiveId" clId="{AAB5CEFB-22A2-4DD8-A9B9-0DCC5DBE7950}" dt="2021-10-12T13:18:31.146" v="2832" actId="404"/>
          <ac:spMkLst>
            <pc:docMk/>
            <pc:sldMk cId="314053044" sldId="405"/>
            <ac:spMk id="2" creationId="{20EB1381-DE2F-44B9-9D76-E3A9067CD01D}"/>
          </ac:spMkLst>
        </pc:spChg>
        <pc:spChg chg="add mod">
          <ac:chgData name="Luu Thu Ha" userId="e1169fa4e74ca433" providerId="LiveId" clId="{AAB5CEFB-22A2-4DD8-A9B9-0DCC5DBE7950}" dt="2021-10-12T13:21:14.394" v="2882" actId="208"/>
          <ac:spMkLst>
            <pc:docMk/>
            <pc:sldMk cId="314053044" sldId="405"/>
            <ac:spMk id="3" creationId="{DDA5A505-86D8-4EB4-B2CE-F9D7E550099E}"/>
          </ac:spMkLst>
        </pc:spChg>
        <pc:spChg chg="add mod">
          <ac:chgData name="Luu Thu Ha" userId="e1169fa4e74ca433" providerId="LiveId" clId="{AAB5CEFB-22A2-4DD8-A9B9-0DCC5DBE7950}" dt="2021-10-12T13:21:15.914" v="2883" actId="20577"/>
          <ac:spMkLst>
            <pc:docMk/>
            <pc:sldMk cId="314053044" sldId="405"/>
            <ac:spMk id="4" creationId="{11DACDF8-F7DF-449D-BFD5-32D51950E83A}"/>
          </ac:spMkLst>
        </pc:spChg>
        <pc:spChg chg="add mod">
          <ac:chgData name="Luu Thu Ha" userId="e1169fa4e74ca433" providerId="LiveId" clId="{AAB5CEFB-22A2-4DD8-A9B9-0DCC5DBE7950}" dt="2021-10-12T13:18:52.543" v="2836" actId="1076"/>
          <ac:spMkLst>
            <pc:docMk/>
            <pc:sldMk cId="314053044" sldId="405"/>
            <ac:spMk id="5" creationId="{FD10AC9D-BD5C-4398-B603-7DCB17929033}"/>
          </ac:spMkLst>
        </pc:spChg>
        <pc:spChg chg="add mod">
          <ac:chgData name="Luu Thu Ha" userId="e1169fa4e74ca433" providerId="LiveId" clId="{AAB5CEFB-22A2-4DD8-A9B9-0DCC5DBE7950}" dt="2021-10-12T13:18:52.543" v="2836" actId="1076"/>
          <ac:spMkLst>
            <pc:docMk/>
            <pc:sldMk cId="314053044" sldId="405"/>
            <ac:spMk id="6" creationId="{722CF87C-2795-485A-8868-2EF0F1FC68B1}"/>
          </ac:spMkLst>
        </pc:spChg>
        <pc:spChg chg="add mod">
          <ac:chgData name="Luu Thu Ha" userId="e1169fa4e74ca433" providerId="LiveId" clId="{AAB5CEFB-22A2-4DD8-A9B9-0DCC5DBE7950}" dt="2021-10-12T13:18:52.543" v="2836" actId="1076"/>
          <ac:spMkLst>
            <pc:docMk/>
            <pc:sldMk cId="314053044" sldId="405"/>
            <ac:spMk id="7" creationId="{9BC494C9-BDD0-41EA-92AA-9EB51FA8CA0E}"/>
          </ac:spMkLst>
        </pc:spChg>
        <pc:spChg chg="add mod">
          <ac:chgData name="Luu Thu Ha" userId="e1169fa4e74ca433" providerId="LiveId" clId="{AAB5CEFB-22A2-4DD8-A9B9-0DCC5DBE7950}" dt="2021-10-12T13:18:52.543" v="2836" actId="1076"/>
          <ac:spMkLst>
            <pc:docMk/>
            <pc:sldMk cId="314053044" sldId="405"/>
            <ac:spMk id="8" creationId="{8E2E8FBB-EC79-4ED8-9074-4B986309766B}"/>
          </ac:spMkLst>
        </pc:spChg>
      </pc:sldChg>
      <pc:sldChg chg="delSp modSp add del mod">
        <pc:chgData name="Luu Thu Ha" userId="e1169fa4e74ca433" providerId="LiveId" clId="{AAB5CEFB-22A2-4DD8-A9B9-0DCC5DBE7950}" dt="2021-10-12T13:21:33.259" v="2885" actId="2696"/>
        <pc:sldMkLst>
          <pc:docMk/>
          <pc:sldMk cId="0" sldId="406"/>
        </pc:sldMkLst>
        <pc:spChg chg="mod">
          <ac:chgData name="Luu Thu Ha" userId="e1169fa4e74ca433" providerId="LiveId" clId="{AAB5CEFB-22A2-4DD8-A9B9-0DCC5DBE7950}" dt="2021-10-12T13:14:35.097" v="2793" actId="1076"/>
          <ac:spMkLst>
            <pc:docMk/>
            <pc:sldMk cId="0" sldId="406"/>
            <ac:spMk id="10" creationId="{810E2646-C302-4C16-ABCF-F98351017DDC}"/>
          </ac:spMkLst>
        </pc:spChg>
        <pc:spChg chg="del">
          <ac:chgData name="Luu Thu Ha" userId="e1169fa4e74ca433" providerId="LiveId" clId="{AAB5CEFB-22A2-4DD8-A9B9-0DCC5DBE7950}" dt="2021-10-12T13:14:39.534" v="2794" actId="478"/>
          <ac:spMkLst>
            <pc:docMk/>
            <pc:sldMk cId="0" sldId="406"/>
            <ac:spMk id="26660" creationId="{235E1C15-1F1E-4E7C-A657-50762BC28E57}"/>
          </ac:spMkLst>
        </pc:spChg>
        <pc:spChg chg="mod">
          <ac:chgData name="Luu Thu Ha" userId="e1169fa4e74ca433" providerId="LiveId" clId="{AAB5CEFB-22A2-4DD8-A9B9-0DCC5DBE7950}" dt="2021-10-12T13:14:35.097" v="2793" actId="1076"/>
          <ac:spMkLst>
            <pc:docMk/>
            <pc:sldMk cId="0" sldId="406"/>
            <ac:spMk id="26662" creationId="{56D22420-3C94-4DBD-8639-F8C013ABBCC8}"/>
          </ac:spMkLst>
        </pc:spChg>
        <pc:spChg chg="mod">
          <ac:chgData name="Luu Thu Ha" userId="e1169fa4e74ca433" providerId="LiveId" clId="{AAB5CEFB-22A2-4DD8-A9B9-0DCC5DBE7950}" dt="2021-10-12T13:14:35.097" v="2793" actId="1076"/>
          <ac:spMkLst>
            <pc:docMk/>
            <pc:sldMk cId="0" sldId="406"/>
            <ac:spMk id="26663" creationId="{35FE556F-20DB-4AA7-B4E8-87FE3BEE2F82}"/>
          </ac:spMkLst>
        </pc:spChg>
        <pc:grpChg chg="mod">
          <ac:chgData name="Luu Thu Ha" userId="e1169fa4e74ca433" providerId="LiveId" clId="{AAB5CEFB-22A2-4DD8-A9B9-0DCC5DBE7950}" dt="2021-10-12T13:14:35.097" v="2793" actId="1076"/>
          <ac:grpSpMkLst>
            <pc:docMk/>
            <pc:sldMk cId="0" sldId="406"/>
            <ac:grpSpMk id="26627" creationId="{7ED5187F-750C-4728-915C-B72376E98F47}"/>
          </ac:grpSpMkLst>
        </pc:grpChg>
      </pc:sldChg>
      <pc:sldChg chg="addSp delSp modSp new mod modAnim">
        <pc:chgData name="Luu Thu Ha" userId="e1169fa4e74ca433" providerId="LiveId" clId="{AAB5CEFB-22A2-4DD8-A9B9-0DCC5DBE7950}" dt="2021-10-12T13:21:08.387" v="2880" actId="20577"/>
        <pc:sldMkLst>
          <pc:docMk/>
          <pc:sldMk cId="2845313050" sldId="407"/>
        </pc:sldMkLst>
        <pc:spChg chg="del">
          <ac:chgData name="Luu Thu Ha" userId="e1169fa4e74ca433" providerId="LiveId" clId="{AAB5CEFB-22A2-4DD8-A9B9-0DCC5DBE7950}" dt="2021-10-12T13:20:05.062" v="2857" actId="478"/>
          <ac:spMkLst>
            <pc:docMk/>
            <pc:sldMk cId="2845313050" sldId="407"/>
            <ac:spMk id="2" creationId="{6E65D445-E7AF-4CF8-A71D-58D67D080A78}"/>
          </ac:spMkLst>
        </pc:spChg>
        <pc:spChg chg="del">
          <ac:chgData name="Luu Thu Ha" userId="e1169fa4e74ca433" providerId="LiveId" clId="{AAB5CEFB-22A2-4DD8-A9B9-0DCC5DBE7950}" dt="2021-10-12T13:19:57.209" v="2853" actId="478"/>
          <ac:spMkLst>
            <pc:docMk/>
            <pc:sldMk cId="2845313050" sldId="407"/>
            <ac:spMk id="3" creationId="{E3063F45-EB34-450F-9E37-185224A3F1BC}"/>
          </ac:spMkLst>
        </pc:spChg>
        <pc:spChg chg="add mod">
          <ac:chgData name="Luu Thu Ha" userId="e1169fa4e74ca433" providerId="LiveId" clId="{AAB5CEFB-22A2-4DD8-A9B9-0DCC5DBE7950}" dt="2021-10-12T13:20:37.273" v="2869" actId="207"/>
          <ac:spMkLst>
            <pc:docMk/>
            <pc:sldMk cId="2845313050" sldId="407"/>
            <ac:spMk id="4" creationId="{C9EC5C33-0462-49C9-9450-4E01F3DF1967}"/>
          </ac:spMkLst>
        </pc:spChg>
        <pc:spChg chg="add mod">
          <ac:chgData name="Luu Thu Ha" userId="e1169fa4e74ca433" providerId="LiveId" clId="{AAB5CEFB-22A2-4DD8-A9B9-0DCC5DBE7950}" dt="2021-10-12T13:20:37.273" v="2869" actId="207"/>
          <ac:spMkLst>
            <pc:docMk/>
            <pc:sldMk cId="2845313050" sldId="407"/>
            <ac:spMk id="5" creationId="{595A46F6-D6D0-4315-9004-FF8003B1A6EA}"/>
          </ac:spMkLst>
        </pc:spChg>
        <pc:spChg chg="add mod">
          <ac:chgData name="Luu Thu Ha" userId="e1169fa4e74ca433" providerId="LiveId" clId="{AAB5CEFB-22A2-4DD8-A9B9-0DCC5DBE7950}" dt="2021-10-12T13:20:37.273" v="2869" actId="207"/>
          <ac:spMkLst>
            <pc:docMk/>
            <pc:sldMk cId="2845313050" sldId="407"/>
            <ac:spMk id="6" creationId="{6F154770-20C4-4F96-9E2F-F7786ED914B5}"/>
          </ac:spMkLst>
        </pc:spChg>
        <pc:spChg chg="add mod">
          <ac:chgData name="Luu Thu Ha" userId="e1169fa4e74ca433" providerId="LiveId" clId="{AAB5CEFB-22A2-4DD8-A9B9-0DCC5DBE7950}" dt="2021-10-12T13:20:37.273" v="2869" actId="207"/>
          <ac:spMkLst>
            <pc:docMk/>
            <pc:sldMk cId="2845313050" sldId="407"/>
            <ac:spMk id="7" creationId="{799D4E2B-09D1-46F1-A541-6D577C2514F4}"/>
          </ac:spMkLst>
        </pc:spChg>
        <pc:spChg chg="add mod">
          <ac:chgData name="Luu Thu Ha" userId="e1169fa4e74ca433" providerId="LiveId" clId="{AAB5CEFB-22A2-4DD8-A9B9-0DCC5DBE7950}" dt="2021-10-12T13:20:50.252" v="2874" actId="1076"/>
          <ac:spMkLst>
            <pc:docMk/>
            <pc:sldMk cId="2845313050" sldId="407"/>
            <ac:spMk id="8" creationId="{723146F4-A87A-4CC9-B8E1-095A5AE63955}"/>
          </ac:spMkLst>
        </pc:spChg>
        <pc:spChg chg="add mod">
          <ac:chgData name="Luu Thu Ha" userId="e1169fa4e74ca433" providerId="LiveId" clId="{AAB5CEFB-22A2-4DD8-A9B9-0DCC5DBE7950}" dt="2021-10-12T13:21:02.470" v="2876" actId="207"/>
          <ac:spMkLst>
            <pc:docMk/>
            <pc:sldMk cId="2845313050" sldId="407"/>
            <ac:spMk id="9" creationId="{0594EBAB-31B3-4D24-B700-CF570740B88B}"/>
          </ac:spMkLst>
        </pc:spChg>
        <pc:spChg chg="add mod">
          <ac:chgData name="Luu Thu Ha" userId="e1169fa4e74ca433" providerId="LiveId" clId="{AAB5CEFB-22A2-4DD8-A9B9-0DCC5DBE7950}" dt="2021-10-12T13:21:08.387" v="2880" actId="20577"/>
          <ac:spMkLst>
            <pc:docMk/>
            <pc:sldMk cId="2845313050" sldId="407"/>
            <ac:spMk id="10" creationId="{EB3F7ECE-038D-4A9B-BF89-995A6C302FE8}"/>
          </ac:spMkLst>
        </pc:spChg>
      </pc:sldChg>
      <pc:sldChg chg="addSp delSp modSp new mod modAnim">
        <pc:chgData name="Luu Thu Ha" userId="e1169fa4e74ca433" providerId="LiveId" clId="{AAB5CEFB-22A2-4DD8-A9B9-0DCC5DBE7950}" dt="2021-10-12T13:23:44.905" v="2931" actId="20577"/>
        <pc:sldMkLst>
          <pc:docMk/>
          <pc:sldMk cId="2765391039" sldId="408"/>
        </pc:sldMkLst>
        <pc:spChg chg="del">
          <ac:chgData name="Luu Thu Ha" userId="e1169fa4e74ca433" providerId="LiveId" clId="{AAB5CEFB-22A2-4DD8-A9B9-0DCC5DBE7950}" dt="2021-10-12T13:21:45.203" v="2888" actId="478"/>
          <ac:spMkLst>
            <pc:docMk/>
            <pc:sldMk cId="2765391039" sldId="408"/>
            <ac:spMk id="2" creationId="{CC7657C8-BFC0-4BC3-8220-B1DD6E05B7DC}"/>
          </ac:spMkLst>
        </pc:spChg>
        <pc:spChg chg="del">
          <ac:chgData name="Luu Thu Ha" userId="e1169fa4e74ca433" providerId="LiveId" clId="{AAB5CEFB-22A2-4DD8-A9B9-0DCC5DBE7950}" dt="2021-10-12T13:21:44.279" v="2887" actId="478"/>
          <ac:spMkLst>
            <pc:docMk/>
            <pc:sldMk cId="2765391039" sldId="408"/>
            <ac:spMk id="3" creationId="{ACA2DE4A-DC2F-46BC-9146-76B9C29B8906}"/>
          </ac:spMkLst>
        </pc:spChg>
        <pc:spChg chg="add mod">
          <ac:chgData name="Luu Thu Ha" userId="e1169fa4e74ca433" providerId="LiveId" clId="{AAB5CEFB-22A2-4DD8-A9B9-0DCC5DBE7950}" dt="2021-10-12T13:23:30.066" v="2930" actId="404"/>
          <ac:spMkLst>
            <pc:docMk/>
            <pc:sldMk cId="2765391039" sldId="408"/>
            <ac:spMk id="4" creationId="{73938FD0-9578-4FDE-A9AE-AA85F912152B}"/>
          </ac:spMkLst>
        </pc:spChg>
        <pc:spChg chg="add mod">
          <ac:chgData name="Luu Thu Ha" userId="e1169fa4e74ca433" providerId="LiveId" clId="{AAB5CEFB-22A2-4DD8-A9B9-0DCC5DBE7950}" dt="2021-10-12T13:23:30.066" v="2930" actId="404"/>
          <ac:spMkLst>
            <pc:docMk/>
            <pc:sldMk cId="2765391039" sldId="408"/>
            <ac:spMk id="5" creationId="{88B8D2CC-32CB-4CE7-A6DE-612DC6707778}"/>
          </ac:spMkLst>
        </pc:spChg>
        <pc:spChg chg="add mod">
          <ac:chgData name="Luu Thu Ha" userId="e1169fa4e74ca433" providerId="LiveId" clId="{AAB5CEFB-22A2-4DD8-A9B9-0DCC5DBE7950}" dt="2021-10-12T13:23:30.066" v="2930" actId="404"/>
          <ac:spMkLst>
            <pc:docMk/>
            <pc:sldMk cId="2765391039" sldId="408"/>
            <ac:spMk id="6" creationId="{80134CC4-7E1C-4DA4-AD71-D8AFD4D6C201}"/>
          </ac:spMkLst>
        </pc:spChg>
        <pc:spChg chg="add mod">
          <ac:chgData name="Luu Thu Ha" userId="e1169fa4e74ca433" providerId="LiveId" clId="{AAB5CEFB-22A2-4DD8-A9B9-0DCC5DBE7950}" dt="2021-10-12T13:23:30.066" v="2930" actId="404"/>
          <ac:spMkLst>
            <pc:docMk/>
            <pc:sldMk cId="2765391039" sldId="408"/>
            <ac:spMk id="7" creationId="{CA0312BA-FD39-4403-AEF3-0593350DDC86}"/>
          </ac:spMkLst>
        </pc:spChg>
        <pc:spChg chg="add mod">
          <ac:chgData name="Luu Thu Ha" userId="e1169fa4e74ca433" providerId="LiveId" clId="{AAB5CEFB-22A2-4DD8-A9B9-0DCC5DBE7950}" dt="2021-10-12T13:22:56.441" v="2918" actId="1582"/>
          <ac:spMkLst>
            <pc:docMk/>
            <pc:sldMk cId="2765391039" sldId="408"/>
            <ac:spMk id="8" creationId="{9C047227-A314-44DC-9AFD-5D9FD32172EB}"/>
          </ac:spMkLst>
        </pc:spChg>
        <pc:spChg chg="add mod">
          <ac:chgData name="Luu Thu Ha" userId="e1169fa4e74ca433" providerId="LiveId" clId="{AAB5CEFB-22A2-4DD8-A9B9-0DCC5DBE7950}" dt="2021-10-12T13:23:13.061" v="2924" actId="207"/>
          <ac:spMkLst>
            <pc:docMk/>
            <pc:sldMk cId="2765391039" sldId="408"/>
            <ac:spMk id="9" creationId="{9E6D6DB2-A3E7-4967-967B-58F3C4FE43A6}"/>
          </ac:spMkLst>
        </pc:spChg>
        <pc:spChg chg="add mod">
          <ac:chgData name="Luu Thu Ha" userId="e1169fa4e74ca433" providerId="LiveId" clId="{AAB5CEFB-22A2-4DD8-A9B9-0DCC5DBE7950}" dt="2021-10-12T13:23:44.905" v="2931" actId="20577"/>
          <ac:spMkLst>
            <pc:docMk/>
            <pc:sldMk cId="2765391039" sldId="408"/>
            <ac:spMk id="10" creationId="{66461A5E-0670-4435-9A95-E5FDF7CF9316}"/>
          </ac:spMkLst>
        </pc:spChg>
      </pc:sldChg>
      <pc:sldMasterChg chg="del delSldLayout">
        <pc:chgData name="Luu Thu Ha" userId="e1169fa4e74ca433" providerId="LiveId" clId="{AAB5CEFB-22A2-4DD8-A9B9-0DCC5DBE7950}" dt="2021-10-12T13:26:32.016" v="2936" actId="2696"/>
        <pc:sldMasterMkLst>
          <pc:docMk/>
          <pc:sldMasterMk cId="154813162" sldId="2147483660"/>
        </pc:sldMasterMkLst>
        <pc:sldLayoutChg chg="del">
          <pc:chgData name="Luu Thu Ha" userId="e1169fa4e74ca433" providerId="LiveId" clId="{AAB5CEFB-22A2-4DD8-A9B9-0DCC5DBE7950}" dt="2021-10-12T13:26:32.016" v="2936" actId="2696"/>
          <pc:sldLayoutMkLst>
            <pc:docMk/>
            <pc:sldMasterMk cId="154813162" sldId="2147483660"/>
            <pc:sldLayoutMk cId="2243072867" sldId="2147483661"/>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38179945" sldId="2147483662"/>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923908623" sldId="2147483663"/>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011362354" sldId="2147483664"/>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612877813" sldId="2147483665"/>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50411458" sldId="2147483666"/>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456755862" sldId="2147483667"/>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403396395" sldId="2147483668"/>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84574934" sldId="2147483669"/>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896519120" sldId="2147483670"/>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01684776"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42787-B28E-4075-BBD2-AFD260927E07}"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08D295DC-3EB8-432A-93DD-0E29384E9011}">
      <dgm:prSet phldrT="[Text]"/>
      <dgm:spPr/>
      <dgm:t>
        <a:bodyPr/>
        <a:lstStyle/>
        <a:p>
          <a:r>
            <a:rPr lang="vi-V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dgm:t>
    </dgm:pt>
    <dgm:pt modelId="{CE71542B-E61F-405D-9CE1-CA54E6D11B5E}" type="par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B05F7CAF-7430-4387-B060-A5797AE3A1F5}" type="sib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7F643768-00CA-454F-A239-0A144A5E2674}">
      <dgm:prSet phldrT="[Text]" custT="1"/>
      <dgm:spPr/>
      <dgm:t>
        <a:bodyPr/>
        <a:lstStyle/>
        <a:p>
          <a:pPr algn="ctr">
            <a:buNone/>
          </a:pP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định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chính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từ</a:t>
          </a:r>
          <a:r>
            <a:rPr lang="en-US" altLang="en-US"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EFDE759D-872D-4F88-A72F-EBAD98B9A9F7}" type="par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7A94BF4B-0C40-4929-BFAF-0C1FB878DABE}" type="sib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237D7A2E-A8C9-416A-B623-30F55793F2EB}">
      <dgm:prSet phldrT="[Text]"/>
      <dgm:spPr/>
      <dgm:t>
        <a:bodyPr/>
        <a:lstStyle/>
        <a:p>
          <a:r>
            <a:rPr lang="vi-VN"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dgm:t>
    </dgm:pt>
    <dgm:pt modelId="{52D68BD2-B7C8-48CB-862D-773F96223BBF}" type="par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1999753C-52ED-4794-93B6-B36BA7D8FDA5}" type="sib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E1414DDB-0D22-4EEF-95B7-3F8F789EA345}">
      <dgm:prSet phldrT="[Text]" custT="1"/>
      <dgm:spPr/>
      <dgm:t>
        <a:bodyPr/>
        <a:lstStyle/>
        <a:p>
          <a:pPr algn="just">
            <a:buNone/>
          </a:pP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tích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dụng</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pháp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tu</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từ</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510A0D8-25B2-4F0F-9761-DCBE1B273A34}" type="par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EE3FE452-0E6B-4C8D-BDE0-65F3735F1BAE}" type="sib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6C4CF5DF-5C8B-4C66-9B57-B844C11F2DE5}">
      <dgm:prSet phldrT="[Text]" custT="1"/>
      <dgm:spPr/>
      <dgm:t>
        <a:bodyPr/>
        <a:lstStyle/>
        <a:p>
          <a:pPr algn="l">
            <a:buFont typeface="Arial" panose="020B0604020202020204" pitchFamily="34" charset="0"/>
            <a:buChar char="•"/>
          </a:pP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qua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 ( </a:t>
          </a: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gợi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7F7136B-3C3A-4C66-81F0-1E905BF5486C}" type="par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FF3652A3-70E6-4621-8F5A-FE019BEB7A42}" type="sib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6CD02179-7328-491C-9732-1A73CF709BCF}">
      <dgm:prSet phldrT="[Text]"/>
      <dgm:spPr/>
      <dgm:t>
        <a:bodyPr/>
        <a:lstStyle/>
        <a:p>
          <a:r>
            <a:rPr lang="vi-VN"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dgm:t>
    </dgm:pt>
    <dgm:pt modelId="{9D7EBFF2-49B6-4A56-9651-C04AE3BB8EC1}" type="par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542076E2-9078-41E7-8298-CB8ACC94A705}" type="sib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B4C4E058-8902-48E8-A6F3-1089F8624A73}">
      <dgm:prSet phldrT="[Text]"/>
      <dgm:spPr/>
      <dgm:t>
        <a:bodyPr/>
        <a:lstStyle/>
        <a:p>
          <a:pPr>
            <a:buFontTx/>
            <a:buNone/>
          </a:pPr>
          <a:r>
            <a:rPr lang="en-US" altLang="en-US">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dirty="0">
            <a:latin typeface="Arial" panose="020B0604020202020204" pitchFamily="34" charset="0"/>
            <a:cs typeface="Arial" panose="020B0604020202020204" pitchFamily="34" charset="0"/>
          </a:endParaRPr>
        </a:p>
      </dgm:t>
    </dgm:pt>
    <dgm:pt modelId="{2069373F-EA98-4C2C-892D-2ACCE973949C}" type="par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AB2E8AAD-31FD-49B7-8652-5490C9467D1D}" type="sib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E2078A0C-2214-466E-B936-EDE9E3367F5B}">
      <dgm:prSet custT="1"/>
      <dgm:spPr/>
      <dgm:t>
        <a:bodyPr/>
        <a:lstStyle/>
        <a:p>
          <a:pPr algn="l"/>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xúc</a:t>
          </a:r>
          <a:r>
            <a:rPr lang="vi-VN" altLang="en-US" sz="18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E7BE6FBF-1D13-4F65-A4C1-618B25CD68A5}" type="par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01482D68-B5E1-4038-AA1F-9774AEFE7294}" type="sib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35DD240B-5A0F-4DD9-8DFC-B7588B2D6BAC}" type="pres">
      <dgm:prSet presAssocID="{A7342787-B28E-4075-BBD2-AFD260927E07}" presName="Name0" presStyleCnt="0">
        <dgm:presLayoutVars>
          <dgm:dir/>
          <dgm:animLvl val="lvl"/>
          <dgm:resizeHandles val="exact"/>
        </dgm:presLayoutVars>
      </dgm:prSet>
      <dgm:spPr/>
      <dgm:t>
        <a:bodyPr/>
        <a:lstStyle/>
        <a:p>
          <a:endParaRPr lang="en-US"/>
        </a:p>
      </dgm:t>
    </dgm:pt>
    <dgm:pt modelId="{E1188F3C-AF7C-49F1-8334-CAF7902839D6}" type="pres">
      <dgm:prSet presAssocID="{A7342787-B28E-4075-BBD2-AFD260927E07}" presName="tSp" presStyleCnt="0"/>
      <dgm:spPr/>
    </dgm:pt>
    <dgm:pt modelId="{FCA5456E-18B6-4D0E-BDFA-678DE3C60ACB}" type="pres">
      <dgm:prSet presAssocID="{A7342787-B28E-4075-BBD2-AFD260927E07}" presName="bSp" presStyleCnt="0"/>
      <dgm:spPr/>
    </dgm:pt>
    <dgm:pt modelId="{B05428F5-7DB8-4C54-8B09-0470E266510A}" type="pres">
      <dgm:prSet presAssocID="{A7342787-B28E-4075-BBD2-AFD260927E07}" presName="process" presStyleCnt="0"/>
      <dgm:spPr/>
    </dgm:pt>
    <dgm:pt modelId="{771B8348-06B0-4C32-BC96-C26A708CAE06}" type="pres">
      <dgm:prSet presAssocID="{08D295DC-3EB8-432A-93DD-0E29384E9011}" presName="composite1" presStyleCnt="0"/>
      <dgm:spPr/>
    </dgm:pt>
    <dgm:pt modelId="{80A152C8-5E66-4281-AE84-F357A8891924}" type="pres">
      <dgm:prSet presAssocID="{08D295DC-3EB8-432A-93DD-0E29384E9011}" presName="dummyNode1" presStyleLbl="node1" presStyleIdx="0" presStyleCnt="3"/>
      <dgm:spPr/>
    </dgm:pt>
    <dgm:pt modelId="{20713539-2083-4C65-854E-F52ED41428EC}" type="pres">
      <dgm:prSet presAssocID="{08D295DC-3EB8-432A-93DD-0E29384E9011}" presName="childNode1" presStyleLbl="bgAcc1" presStyleIdx="0" presStyleCnt="3" custScaleX="93006">
        <dgm:presLayoutVars>
          <dgm:bulletEnabled val="1"/>
        </dgm:presLayoutVars>
      </dgm:prSet>
      <dgm:spPr/>
      <dgm:t>
        <a:bodyPr/>
        <a:lstStyle/>
        <a:p>
          <a:endParaRPr lang="en-US"/>
        </a:p>
      </dgm:t>
    </dgm:pt>
    <dgm:pt modelId="{E34E52FE-636D-44D9-B66C-FBD40F5D64E4}" type="pres">
      <dgm:prSet presAssocID="{08D295DC-3EB8-432A-93DD-0E29384E9011}" presName="childNode1tx" presStyleLbl="bgAcc1" presStyleIdx="0" presStyleCnt="3">
        <dgm:presLayoutVars>
          <dgm:bulletEnabled val="1"/>
        </dgm:presLayoutVars>
      </dgm:prSet>
      <dgm:spPr/>
      <dgm:t>
        <a:bodyPr/>
        <a:lstStyle/>
        <a:p>
          <a:endParaRPr lang="en-US"/>
        </a:p>
      </dgm:t>
    </dgm:pt>
    <dgm:pt modelId="{9BD3457C-C5E3-49E6-A0C0-481772B9697A}" type="pres">
      <dgm:prSet presAssocID="{08D295DC-3EB8-432A-93DD-0E29384E9011}" presName="parentNode1" presStyleLbl="node1" presStyleIdx="0" presStyleCnt="3" custLinFactNeighborX="-8398" custLinFactNeighborY="19610">
        <dgm:presLayoutVars>
          <dgm:chMax val="1"/>
          <dgm:bulletEnabled val="1"/>
        </dgm:presLayoutVars>
      </dgm:prSet>
      <dgm:spPr/>
      <dgm:t>
        <a:bodyPr/>
        <a:lstStyle/>
        <a:p>
          <a:endParaRPr lang="en-US"/>
        </a:p>
      </dgm:t>
    </dgm:pt>
    <dgm:pt modelId="{102BF6FB-DAC6-46FD-8056-FA306CC01845}" type="pres">
      <dgm:prSet presAssocID="{08D295DC-3EB8-432A-93DD-0E29384E9011}" presName="connSite1" presStyleCnt="0"/>
      <dgm:spPr/>
    </dgm:pt>
    <dgm:pt modelId="{2E07DF10-A778-4995-A7D8-601F5C8E8C1B}" type="pres">
      <dgm:prSet presAssocID="{B05F7CAF-7430-4387-B060-A5797AE3A1F5}" presName="Name9" presStyleLbl="sibTrans2D1" presStyleIdx="0" presStyleCnt="2"/>
      <dgm:spPr/>
      <dgm:t>
        <a:bodyPr/>
        <a:lstStyle/>
        <a:p>
          <a:endParaRPr lang="en-US"/>
        </a:p>
      </dgm:t>
    </dgm:pt>
    <dgm:pt modelId="{E6B87E6A-EFDF-4FC2-A360-75EB7714F7B2}" type="pres">
      <dgm:prSet presAssocID="{237D7A2E-A8C9-416A-B623-30F55793F2EB}" presName="composite2" presStyleCnt="0"/>
      <dgm:spPr/>
    </dgm:pt>
    <dgm:pt modelId="{0E6C804F-391F-4D0E-AEF6-0E9BA833C14E}" type="pres">
      <dgm:prSet presAssocID="{237D7A2E-A8C9-416A-B623-30F55793F2EB}" presName="dummyNode2" presStyleLbl="node1" presStyleIdx="0" presStyleCnt="3"/>
      <dgm:spPr/>
    </dgm:pt>
    <dgm:pt modelId="{2754259B-69CC-4E1A-AFAE-495AA198E1BB}" type="pres">
      <dgm:prSet presAssocID="{237D7A2E-A8C9-416A-B623-30F55793F2EB}" presName="childNode2" presStyleLbl="bgAcc1" presStyleIdx="1" presStyleCnt="3" custScaleX="206321" custScaleY="138383" custLinFactNeighborX="483" custLinFactNeighborY="13463">
        <dgm:presLayoutVars>
          <dgm:bulletEnabled val="1"/>
        </dgm:presLayoutVars>
      </dgm:prSet>
      <dgm:spPr/>
      <dgm:t>
        <a:bodyPr/>
        <a:lstStyle/>
        <a:p>
          <a:endParaRPr lang="en-US"/>
        </a:p>
      </dgm:t>
    </dgm:pt>
    <dgm:pt modelId="{10020FF1-7FD1-4A14-BAAD-B68E91874B06}" type="pres">
      <dgm:prSet presAssocID="{237D7A2E-A8C9-416A-B623-30F55793F2EB}" presName="childNode2tx" presStyleLbl="bgAcc1" presStyleIdx="1" presStyleCnt="3">
        <dgm:presLayoutVars>
          <dgm:bulletEnabled val="1"/>
        </dgm:presLayoutVars>
      </dgm:prSet>
      <dgm:spPr/>
      <dgm:t>
        <a:bodyPr/>
        <a:lstStyle/>
        <a:p>
          <a:endParaRPr lang="en-US"/>
        </a:p>
      </dgm:t>
    </dgm:pt>
    <dgm:pt modelId="{9EFB86F8-5DA8-49C2-AAEB-ACC8E6704122}" type="pres">
      <dgm:prSet presAssocID="{237D7A2E-A8C9-416A-B623-30F55793F2EB}" presName="parentNode2" presStyleLbl="node1" presStyleIdx="1" presStyleCnt="3" custLinFactNeighborX="-2063" custLinFactNeighborY="-20751">
        <dgm:presLayoutVars>
          <dgm:chMax val="0"/>
          <dgm:bulletEnabled val="1"/>
        </dgm:presLayoutVars>
      </dgm:prSet>
      <dgm:spPr/>
      <dgm:t>
        <a:bodyPr/>
        <a:lstStyle/>
        <a:p>
          <a:endParaRPr lang="en-US"/>
        </a:p>
      </dgm:t>
    </dgm:pt>
    <dgm:pt modelId="{FBB71C19-E7F1-40C5-B6DA-5C9CC1C1CDD3}" type="pres">
      <dgm:prSet presAssocID="{237D7A2E-A8C9-416A-B623-30F55793F2EB}" presName="connSite2" presStyleCnt="0"/>
      <dgm:spPr/>
    </dgm:pt>
    <dgm:pt modelId="{2B62E9F4-F22A-470E-9FD6-D8E432140505}" type="pres">
      <dgm:prSet presAssocID="{1999753C-52ED-4794-93B6-B36BA7D8FDA5}" presName="Name18" presStyleLbl="sibTrans2D1" presStyleIdx="1" presStyleCnt="2"/>
      <dgm:spPr/>
      <dgm:t>
        <a:bodyPr/>
        <a:lstStyle/>
        <a:p>
          <a:endParaRPr lang="en-US"/>
        </a:p>
      </dgm:t>
    </dgm:pt>
    <dgm:pt modelId="{E19A38D1-A213-4556-A180-8C487E34907F}" type="pres">
      <dgm:prSet presAssocID="{6CD02179-7328-491C-9732-1A73CF709BCF}" presName="composite1" presStyleCnt="0"/>
      <dgm:spPr/>
    </dgm:pt>
    <dgm:pt modelId="{6BC3D5D6-0BC3-4C9F-9825-2120DB04CBC0}" type="pres">
      <dgm:prSet presAssocID="{6CD02179-7328-491C-9732-1A73CF709BCF}" presName="dummyNode1" presStyleLbl="node1" presStyleIdx="1" presStyleCnt="3"/>
      <dgm:spPr/>
    </dgm:pt>
    <dgm:pt modelId="{D2BC910D-8B42-4EEB-9CF8-5A2311BDD646}" type="pres">
      <dgm:prSet presAssocID="{6CD02179-7328-491C-9732-1A73CF709BCF}" presName="childNode1" presStyleLbl="bgAcc1" presStyleIdx="2" presStyleCnt="3" custScaleX="133044">
        <dgm:presLayoutVars>
          <dgm:bulletEnabled val="1"/>
        </dgm:presLayoutVars>
      </dgm:prSet>
      <dgm:spPr/>
      <dgm:t>
        <a:bodyPr/>
        <a:lstStyle/>
        <a:p>
          <a:endParaRPr lang="en-US"/>
        </a:p>
      </dgm:t>
    </dgm:pt>
    <dgm:pt modelId="{75BACBF3-46E5-4F46-B99C-626C9D57417D}" type="pres">
      <dgm:prSet presAssocID="{6CD02179-7328-491C-9732-1A73CF709BCF}" presName="childNode1tx" presStyleLbl="bgAcc1" presStyleIdx="2" presStyleCnt="3">
        <dgm:presLayoutVars>
          <dgm:bulletEnabled val="1"/>
        </dgm:presLayoutVars>
      </dgm:prSet>
      <dgm:spPr/>
      <dgm:t>
        <a:bodyPr/>
        <a:lstStyle/>
        <a:p>
          <a:endParaRPr lang="en-US"/>
        </a:p>
      </dgm:t>
    </dgm:pt>
    <dgm:pt modelId="{93D21D82-5960-4160-BF3E-736CE63176EA}" type="pres">
      <dgm:prSet presAssocID="{6CD02179-7328-491C-9732-1A73CF709BCF}" presName="parentNode1" presStyleLbl="node1" presStyleIdx="2" presStyleCnt="3">
        <dgm:presLayoutVars>
          <dgm:chMax val="1"/>
          <dgm:bulletEnabled val="1"/>
        </dgm:presLayoutVars>
      </dgm:prSet>
      <dgm:spPr/>
      <dgm:t>
        <a:bodyPr/>
        <a:lstStyle/>
        <a:p>
          <a:endParaRPr lang="en-US"/>
        </a:p>
      </dgm:t>
    </dgm:pt>
    <dgm:pt modelId="{42EAE77C-61D9-457F-A207-99A45DAA14B8}" type="pres">
      <dgm:prSet presAssocID="{6CD02179-7328-491C-9732-1A73CF709BCF}" presName="connSite1" presStyleCnt="0"/>
      <dgm:spPr/>
    </dgm:pt>
  </dgm:ptLst>
  <dgm:cxnLst>
    <dgm:cxn modelId="{5125AE3F-F228-41EF-9248-550B0DD10AF6}" srcId="{A7342787-B28E-4075-BBD2-AFD260927E07}" destId="{6CD02179-7328-491C-9732-1A73CF709BCF}" srcOrd="2" destOrd="0" parTransId="{9D7EBFF2-49B6-4A56-9651-C04AE3BB8EC1}" sibTransId="{542076E2-9078-41E7-8298-CB8ACC94A705}"/>
    <dgm:cxn modelId="{A4B16E90-7855-4A6A-BE86-61D4DE4B7306}" srcId="{A7342787-B28E-4075-BBD2-AFD260927E07}" destId="{237D7A2E-A8C9-416A-B623-30F55793F2EB}" srcOrd="1" destOrd="0" parTransId="{52D68BD2-B7C8-48CB-862D-773F96223BBF}" sibTransId="{1999753C-52ED-4794-93B6-B36BA7D8FDA5}"/>
    <dgm:cxn modelId="{BE2523DE-AB60-4470-A641-40848DD85CC7}" type="presOf" srcId="{B4C4E058-8902-48E8-A6F3-1089F8624A73}" destId="{75BACBF3-46E5-4F46-B99C-626C9D57417D}" srcOrd="1" destOrd="0" presId="urn:microsoft.com/office/officeart/2005/8/layout/hProcess4"/>
    <dgm:cxn modelId="{3D80DEAF-D73B-4648-8DEB-7D1F01A9B38B}" srcId="{6CD02179-7328-491C-9732-1A73CF709BCF}" destId="{B4C4E058-8902-48E8-A6F3-1089F8624A73}" srcOrd="0" destOrd="0" parTransId="{2069373F-EA98-4C2C-892D-2ACCE973949C}" sibTransId="{AB2E8AAD-31FD-49B7-8652-5490C9467D1D}"/>
    <dgm:cxn modelId="{AF2D12F4-4082-4EDF-B52C-01CBB8E58DFE}" type="presOf" srcId="{B4C4E058-8902-48E8-A6F3-1089F8624A73}" destId="{D2BC910D-8B42-4EEB-9CF8-5A2311BDD646}" srcOrd="0" destOrd="0" presId="urn:microsoft.com/office/officeart/2005/8/layout/hProcess4"/>
    <dgm:cxn modelId="{ECE8625E-D6DD-49D0-96A8-89C27B3F8C01}" type="presOf" srcId="{E2078A0C-2214-466E-B936-EDE9E3367F5B}" destId="{2754259B-69CC-4E1A-AFAE-495AA198E1BB}" srcOrd="0" destOrd="2" presId="urn:microsoft.com/office/officeart/2005/8/layout/hProcess4"/>
    <dgm:cxn modelId="{CB24E5A0-5919-4863-908E-B6B232FD310E}" type="presOf" srcId="{08D295DC-3EB8-432A-93DD-0E29384E9011}" destId="{9BD3457C-C5E3-49E6-A0C0-481772B9697A}" srcOrd="0" destOrd="0" presId="urn:microsoft.com/office/officeart/2005/8/layout/hProcess4"/>
    <dgm:cxn modelId="{1C73394B-2909-4EFB-9E26-3224C7BECBEF}" type="presOf" srcId="{A7342787-B28E-4075-BBD2-AFD260927E07}" destId="{35DD240B-5A0F-4DD9-8DFC-B7588B2D6BAC}" srcOrd="0" destOrd="0" presId="urn:microsoft.com/office/officeart/2005/8/layout/hProcess4"/>
    <dgm:cxn modelId="{EE597821-2E67-49A8-9AB0-54FCADA8A481}" type="presOf" srcId="{6C4CF5DF-5C8B-4C66-9B57-B844C11F2DE5}" destId="{2754259B-69CC-4E1A-AFAE-495AA198E1BB}" srcOrd="0" destOrd="1" presId="urn:microsoft.com/office/officeart/2005/8/layout/hProcess4"/>
    <dgm:cxn modelId="{5A720547-3A6F-4826-A94C-9B6EA078D395}" type="presOf" srcId="{6CD02179-7328-491C-9732-1A73CF709BCF}" destId="{93D21D82-5960-4160-BF3E-736CE63176EA}" srcOrd="0" destOrd="0" presId="urn:microsoft.com/office/officeart/2005/8/layout/hProcess4"/>
    <dgm:cxn modelId="{C7442F6B-0706-4D0B-A161-2D92A1C444F8}" srcId="{08D295DC-3EB8-432A-93DD-0E29384E9011}" destId="{7F643768-00CA-454F-A239-0A144A5E2674}" srcOrd="0" destOrd="0" parTransId="{EFDE759D-872D-4F88-A72F-EBAD98B9A9F7}" sibTransId="{7A94BF4B-0C40-4929-BFAF-0C1FB878DABE}"/>
    <dgm:cxn modelId="{D27C5DA3-CA8D-4F4E-8775-B877E15D75A5}" type="presOf" srcId="{E1414DDB-0D22-4EEF-95B7-3F8F789EA345}" destId="{10020FF1-7FD1-4A14-BAAD-B68E91874B06}" srcOrd="1" destOrd="0" presId="urn:microsoft.com/office/officeart/2005/8/layout/hProcess4"/>
    <dgm:cxn modelId="{A6F27B57-2D80-44A8-ABC5-3A021EE1DC66}" srcId="{237D7A2E-A8C9-416A-B623-30F55793F2EB}" destId="{E1414DDB-0D22-4EEF-95B7-3F8F789EA345}" srcOrd="0" destOrd="0" parTransId="{C510A0D8-25B2-4F0F-9761-DCBE1B273A34}" sibTransId="{EE3FE452-0E6B-4C8D-BDE0-65F3735F1BAE}"/>
    <dgm:cxn modelId="{32B7603E-766E-4702-86B7-571DB27FC436}" srcId="{237D7A2E-A8C9-416A-B623-30F55793F2EB}" destId="{6C4CF5DF-5C8B-4C66-9B57-B844C11F2DE5}" srcOrd="1" destOrd="0" parTransId="{C7F7136B-3C3A-4C66-81F0-1E905BF5486C}" sibTransId="{FF3652A3-70E6-4621-8F5A-FE019BEB7A42}"/>
    <dgm:cxn modelId="{D41286B6-25B8-46E9-A976-BFBE1D41E3B9}" srcId="{237D7A2E-A8C9-416A-B623-30F55793F2EB}" destId="{E2078A0C-2214-466E-B936-EDE9E3367F5B}" srcOrd="2" destOrd="0" parTransId="{E7BE6FBF-1D13-4F65-A4C1-618B25CD68A5}" sibTransId="{01482D68-B5E1-4038-AA1F-9774AEFE7294}"/>
    <dgm:cxn modelId="{7D066C3F-32C6-4469-B61D-653F639578F4}" type="presOf" srcId="{237D7A2E-A8C9-416A-B623-30F55793F2EB}" destId="{9EFB86F8-5DA8-49C2-AAEB-ACC8E6704122}" srcOrd="0" destOrd="0" presId="urn:microsoft.com/office/officeart/2005/8/layout/hProcess4"/>
    <dgm:cxn modelId="{0C9D6BF4-AFB9-4EE1-B5EF-211EF3BEC93C}" type="presOf" srcId="{1999753C-52ED-4794-93B6-B36BA7D8FDA5}" destId="{2B62E9F4-F22A-470E-9FD6-D8E432140505}" srcOrd="0" destOrd="0" presId="urn:microsoft.com/office/officeart/2005/8/layout/hProcess4"/>
    <dgm:cxn modelId="{DAE8F1CB-DFA2-4035-8808-2818C52CD673}" type="presOf" srcId="{7F643768-00CA-454F-A239-0A144A5E2674}" destId="{20713539-2083-4C65-854E-F52ED41428EC}" srcOrd="0" destOrd="0" presId="urn:microsoft.com/office/officeart/2005/8/layout/hProcess4"/>
    <dgm:cxn modelId="{D4A89363-5985-419F-9D3C-E9A23DDDBFDD}" type="presOf" srcId="{E1414DDB-0D22-4EEF-95B7-3F8F789EA345}" destId="{2754259B-69CC-4E1A-AFAE-495AA198E1BB}" srcOrd="0" destOrd="0" presId="urn:microsoft.com/office/officeart/2005/8/layout/hProcess4"/>
    <dgm:cxn modelId="{453A7DE8-EC94-4576-8129-6D37C378D3C6}" srcId="{A7342787-B28E-4075-BBD2-AFD260927E07}" destId="{08D295DC-3EB8-432A-93DD-0E29384E9011}" srcOrd="0" destOrd="0" parTransId="{CE71542B-E61F-405D-9CE1-CA54E6D11B5E}" sibTransId="{B05F7CAF-7430-4387-B060-A5797AE3A1F5}"/>
    <dgm:cxn modelId="{69D8E058-B1D3-4612-885F-75102EF37568}" type="presOf" srcId="{6C4CF5DF-5C8B-4C66-9B57-B844C11F2DE5}" destId="{10020FF1-7FD1-4A14-BAAD-B68E91874B06}" srcOrd="1" destOrd="1" presId="urn:microsoft.com/office/officeart/2005/8/layout/hProcess4"/>
    <dgm:cxn modelId="{7F7611CC-4478-4F29-81C3-16724B87F3E0}" type="presOf" srcId="{B05F7CAF-7430-4387-B060-A5797AE3A1F5}" destId="{2E07DF10-A778-4995-A7D8-601F5C8E8C1B}" srcOrd="0" destOrd="0" presId="urn:microsoft.com/office/officeart/2005/8/layout/hProcess4"/>
    <dgm:cxn modelId="{96A6F590-4D07-4F47-8BDC-7A9D018C70DF}" type="presOf" srcId="{7F643768-00CA-454F-A239-0A144A5E2674}" destId="{E34E52FE-636D-44D9-B66C-FBD40F5D64E4}" srcOrd="1" destOrd="0" presId="urn:microsoft.com/office/officeart/2005/8/layout/hProcess4"/>
    <dgm:cxn modelId="{C325D3A5-54F4-4478-88D1-B461DCB77FC3}" type="presOf" srcId="{E2078A0C-2214-466E-B936-EDE9E3367F5B}" destId="{10020FF1-7FD1-4A14-BAAD-B68E91874B06}" srcOrd="1" destOrd="2" presId="urn:microsoft.com/office/officeart/2005/8/layout/hProcess4"/>
    <dgm:cxn modelId="{AFDD7664-FDE2-44C0-8E28-C829EE659782}" type="presParOf" srcId="{35DD240B-5A0F-4DD9-8DFC-B7588B2D6BAC}" destId="{E1188F3C-AF7C-49F1-8334-CAF7902839D6}" srcOrd="0" destOrd="0" presId="urn:microsoft.com/office/officeart/2005/8/layout/hProcess4"/>
    <dgm:cxn modelId="{084123F7-BF61-4722-A0B0-4BE6269EED28}" type="presParOf" srcId="{35DD240B-5A0F-4DD9-8DFC-B7588B2D6BAC}" destId="{FCA5456E-18B6-4D0E-BDFA-678DE3C60ACB}" srcOrd="1" destOrd="0" presId="urn:microsoft.com/office/officeart/2005/8/layout/hProcess4"/>
    <dgm:cxn modelId="{2E732663-958B-447C-8AC0-C9E1A9E75305}" type="presParOf" srcId="{35DD240B-5A0F-4DD9-8DFC-B7588B2D6BAC}" destId="{B05428F5-7DB8-4C54-8B09-0470E266510A}" srcOrd="2" destOrd="0" presId="urn:microsoft.com/office/officeart/2005/8/layout/hProcess4"/>
    <dgm:cxn modelId="{01742B69-8301-4D03-B217-CD64AFA216C6}" type="presParOf" srcId="{B05428F5-7DB8-4C54-8B09-0470E266510A}" destId="{771B8348-06B0-4C32-BC96-C26A708CAE06}" srcOrd="0" destOrd="0" presId="urn:microsoft.com/office/officeart/2005/8/layout/hProcess4"/>
    <dgm:cxn modelId="{59CCFD2E-2A4A-443F-B1A8-4EC8CDCB0589}" type="presParOf" srcId="{771B8348-06B0-4C32-BC96-C26A708CAE06}" destId="{80A152C8-5E66-4281-AE84-F357A8891924}" srcOrd="0" destOrd="0" presId="urn:microsoft.com/office/officeart/2005/8/layout/hProcess4"/>
    <dgm:cxn modelId="{679D6D75-A71F-4E11-9254-74B3AB414DE2}" type="presParOf" srcId="{771B8348-06B0-4C32-BC96-C26A708CAE06}" destId="{20713539-2083-4C65-854E-F52ED41428EC}" srcOrd="1" destOrd="0" presId="urn:microsoft.com/office/officeart/2005/8/layout/hProcess4"/>
    <dgm:cxn modelId="{FB65610D-9F53-4BEF-8F8D-721139A8D2B8}" type="presParOf" srcId="{771B8348-06B0-4C32-BC96-C26A708CAE06}" destId="{E34E52FE-636D-44D9-B66C-FBD40F5D64E4}" srcOrd="2" destOrd="0" presId="urn:microsoft.com/office/officeart/2005/8/layout/hProcess4"/>
    <dgm:cxn modelId="{91B2D14E-B89A-4890-A3EB-7B099558082E}" type="presParOf" srcId="{771B8348-06B0-4C32-BC96-C26A708CAE06}" destId="{9BD3457C-C5E3-49E6-A0C0-481772B9697A}" srcOrd="3" destOrd="0" presId="urn:microsoft.com/office/officeart/2005/8/layout/hProcess4"/>
    <dgm:cxn modelId="{BD928EDA-6263-429D-9CD3-C1732B4298BE}" type="presParOf" srcId="{771B8348-06B0-4C32-BC96-C26A708CAE06}" destId="{102BF6FB-DAC6-46FD-8056-FA306CC01845}" srcOrd="4" destOrd="0" presId="urn:microsoft.com/office/officeart/2005/8/layout/hProcess4"/>
    <dgm:cxn modelId="{2977F66E-7F6A-4463-AC9A-368530372D96}" type="presParOf" srcId="{B05428F5-7DB8-4C54-8B09-0470E266510A}" destId="{2E07DF10-A778-4995-A7D8-601F5C8E8C1B}" srcOrd="1" destOrd="0" presId="urn:microsoft.com/office/officeart/2005/8/layout/hProcess4"/>
    <dgm:cxn modelId="{BFC25BBF-8606-4E81-B6DB-1733D8C0CF0D}" type="presParOf" srcId="{B05428F5-7DB8-4C54-8B09-0470E266510A}" destId="{E6B87E6A-EFDF-4FC2-A360-75EB7714F7B2}" srcOrd="2" destOrd="0" presId="urn:microsoft.com/office/officeart/2005/8/layout/hProcess4"/>
    <dgm:cxn modelId="{0D89429D-1412-4F6A-8705-7DC0ABF0E418}" type="presParOf" srcId="{E6B87E6A-EFDF-4FC2-A360-75EB7714F7B2}" destId="{0E6C804F-391F-4D0E-AEF6-0E9BA833C14E}" srcOrd="0" destOrd="0" presId="urn:microsoft.com/office/officeart/2005/8/layout/hProcess4"/>
    <dgm:cxn modelId="{F7CBCE99-BAC5-44D5-A5AE-3DE74956DEE8}" type="presParOf" srcId="{E6B87E6A-EFDF-4FC2-A360-75EB7714F7B2}" destId="{2754259B-69CC-4E1A-AFAE-495AA198E1BB}" srcOrd="1" destOrd="0" presId="urn:microsoft.com/office/officeart/2005/8/layout/hProcess4"/>
    <dgm:cxn modelId="{CA732C61-B34E-430B-A695-149851757615}" type="presParOf" srcId="{E6B87E6A-EFDF-4FC2-A360-75EB7714F7B2}" destId="{10020FF1-7FD1-4A14-BAAD-B68E91874B06}" srcOrd="2" destOrd="0" presId="urn:microsoft.com/office/officeart/2005/8/layout/hProcess4"/>
    <dgm:cxn modelId="{F114A660-F1C2-4B6E-9E6D-23E973B20D31}" type="presParOf" srcId="{E6B87E6A-EFDF-4FC2-A360-75EB7714F7B2}" destId="{9EFB86F8-5DA8-49C2-AAEB-ACC8E6704122}" srcOrd="3" destOrd="0" presId="urn:microsoft.com/office/officeart/2005/8/layout/hProcess4"/>
    <dgm:cxn modelId="{055D99DF-9827-4AA3-8961-83DB9BDCE0B9}" type="presParOf" srcId="{E6B87E6A-EFDF-4FC2-A360-75EB7714F7B2}" destId="{FBB71C19-E7F1-40C5-B6DA-5C9CC1C1CDD3}" srcOrd="4" destOrd="0" presId="urn:microsoft.com/office/officeart/2005/8/layout/hProcess4"/>
    <dgm:cxn modelId="{49510106-0606-4798-90B9-5756E71B8ADA}" type="presParOf" srcId="{B05428F5-7DB8-4C54-8B09-0470E266510A}" destId="{2B62E9F4-F22A-470E-9FD6-D8E432140505}" srcOrd="3" destOrd="0" presId="urn:microsoft.com/office/officeart/2005/8/layout/hProcess4"/>
    <dgm:cxn modelId="{3E214CFF-3F24-4023-A74E-461A6D72D801}" type="presParOf" srcId="{B05428F5-7DB8-4C54-8B09-0470E266510A}" destId="{E19A38D1-A213-4556-A180-8C487E34907F}" srcOrd="4" destOrd="0" presId="urn:microsoft.com/office/officeart/2005/8/layout/hProcess4"/>
    <dgm:cxn modelId="{5AC4F58B-0B64-4D3B-AB76-0B42A11A70C4}" type="presParOf" srcId="{E19A38D1-A213-4556-A180-8C487E34907F}" destId="{6BC3D5D6-0BC3-4C9F-9825-2120DB04CBC0}" srcOrd="0" destOrd="0" presId="urn:microsoft.com/office/officeart/2005/8/layout/hProcess4"/>
    <dgm:cxn modelId="{4ED73436-0DB2-436F-9229-4154E9F3501A}" type="presParOf" srcId="{E19A38D1-A213-4556-A180-8C487E34907F}" destId="{D2BC910D-8B42-4EEB-9CF8-5A2311BDD646}" srcOrd="1" destOrd="0" presId="urn:microsoft.com/office/officeart/2005/8/layout/hProcess4"/>
    <dgm:cxn modelId="{2C313AC8-7EC5-4BEE-B0FD-B788B93E2364}" type="presParOf" srcId="{E19A38D1-A213-4556-A180-8C487E34907F}" destId="{75BACBF3-46E5-4F46-B99C-626C9D57417D}" srcOrd="2" destOrd="0" presId="urn:microsoft.com/office/officeart/2005/8/layout/hProcess4"/>
    <dgm:cxn modelId="{6B71C55C-895A-4701-B02B-44BB3F749991}" type="presParOf" srcId="{E19A38D1-A213-4556-A180-8C487E34907F}" destId="{93D21D82-5960-4160-BF3E-736CE63176EA}" srcOrd="3" destOrd="0" presId="urn:microsoft.com/office/officeart/2005/8/layout/hProcess4"/>
    <dgm:cxn modelId="{93608D77-0849-41B3-8BA4-833DAE6BB5FF}" type="presParOf" srcId="{E19A38D1-A213-4556-A180-8C487E34907F}" destId="{42EAE77C-61D9-457F-A207-99A45DAA14B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13539-2083-4C65-854E-F52ED41428EC}">
      <dsp:nvSpPr>
        <dsp:cNvPr id="0" name=""/>
        <dsp:cNvSpPr/>
      </dsp:nvSpPr>
      <dsp:spPr>
        <a:xfrm>
          <a:off x="74126" y="1366886"/>
          <a:ext cx="1854627"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228600" lvl="1" indent="-228600" algn="ctr" defTabSz="889000">
            <a:lnSpc>
              <a:spcPct val="90000"/>
            </a:lnSpc>
            <a:spcBef>
              <a:spcPct val="0"/>
            </a:spcBef>
            <a:spcAft>
              <a:spcPct val="15000"/>
            </a:spcAft>
            <a:buChar char="••"/>
          </a:pP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định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chính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biện</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pháp</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tu</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từ</a:t>
          </a:r>
          <a:r>
            <a:rPr lang="en-US" altLang="en-US" sz="2000" kern="120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111975" y="1404735"/>
        <a:ext cx="1778929" cy="1216575"/>
      </dsp:txXfrm>
    </dsp:sp>
    <dsp:sp modelId="{2E07DF10-A778-4995-A7D8-601F5C8E8C1B}">
      <dsp:nvSpPr>
        <dsp:cNvPr id="0" name=""/>
        <dsp:cNvSpPr/>
      </dsp:nvSpPr>
      <dsp:spPr>
        <a:xfrm>
          <a:off x="895357" y="845538"/>
          <a:ext cx="3670763" cy="3670763"/>
        </a:xfrm>
        <a:prstGeom prst="leftCircularArrow">
          <a:avLst>
            <a:gd name="adj1" fmla="val 2135"/>
            <a:gd name="adj2" fmla="val 256632"/>
            <a:gd name="adj3" fmla="val 2128656"/>
            <a:gd name="adj4" fmla="val 9121003"/>
            <a:gd name="adj5" fmla="val 249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D3457C-C5E3-49E6-A0C0-481772B9697A}">
      <dsp:nvSpPr>
        <dsp:cNvPr id="0" name=""/>
        <dsp:cNvSpPr/>
      </dsp:nvSpPr>
      <dsp:spPr>
        <a:xfrm>
          <a:off x="298668" y="2797386"/>
          <a:ext cx="1772528" cy="7048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1</a:t>
          </a:r>
          <a:endParaRPr lang="en-US" sz="4200" kern="1200" dirty="0">
            <a:latin typeface="Arial" panose="020B0604020202020204" pitchFamily="34" charset="0"/>
            <a:cs typeface="Arial" panose="020B0604020202020204" pitchFamily="34" charset="0"/>
          </a:endParaRPr>
        </a:p>
      </dsp:txBody>
      <dsp:txXfrm>
        <a:off x="319313" y="2818031"/>
        <a:ext cx="1731238" cy="663586"/>
      </dsp:txXfrm>
    </dsp:sp>
    <dsp:sp modelId="{2754259B-69CC-4E1A-AFAE-495AA198E1BB}">
      <dsp:nvSpPr>
        <dsp:cNvPr id="0" name=""/>
        <dsp:cNvSpPr/>
      </dsp:nvSpPr>
      <dsp:spPr>
        <a:xfrm>
          <a:off x="2602952" y="1270415"/>
          <a:ext cx="4114236" cy="227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just" defTabSz="800100">
            <a:lnSpc>
              <a:spcPct val="90000"/>
            </a:lnSpc>
            <a:spcBef>
              <a:spcPct val="0"/>
            </a:spcBef>
            <a:spcAft>
              <a:spcPct val="15000"/>
            </a:spcAft>
            <a:buChar char="••"/>
          </a:pP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Phân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tích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dụng</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pháp</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tu</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từ</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việc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người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lên</a:t>
          </a:r>
          <a:r>
            <a:rPr lang="en-US" altLang="en-US" sz="1800" kern="1200" dirty="0">
              <a:latin typeface="Arial" panose="020B0604020202020204" pitchFamily="34" charset="0"/>
              <a:cs typeface="Arial" panose="020B0604020202020204" pitchFamily="34" charset="0"/>
            </a:rPr>
            <a:t> qua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như</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thế</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nào</a:t>
          </a:r>
          <a:r>
            <a:rPr lang="en-US" altLang="en-US" sz="1800" kern="1200" dirty="0">
              <a:latin typeface="Arial" panose="020B0604020202020204" pitchFamily="34" charset="0"/>
              <a:cs typeface="Arial" panose="020B0604020202020204" pitchFamily="34" charset="0"/>
            </a:rPr>
            <a:t>? ( </a:t>
          </a: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gợi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Những</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xúc</a:t>
          </a:r>
          <a:r>
            <a:rPr lang="vi-VN" altLang="en-US" sz="1800" kern="1200" dirty="0">
              <a:latin typeface="Arial" panose="020B0604020202020204" pitchFamily="34" charset="0"/>
              <a:cs typeface="Arial" panose="020B0604020202020204" pitchFamily="34" charset="0"/>
            </a:rPr>
            <a:t>.</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2655329" y="1810506"/>
        <a:ext cx="4009482" cy="1683532"/>
      </dsp:txXfrm>
    </dsp:sp>
    <dsp:sp modelId="{2B62E9F4-F22A-470E-9FD6-D8E432140505}">
      <dsp:nvSpPr>
        <dsp:cNvPr id="0" name=""/>
        <dsp:cNvSpPr/>
      </dsp:nvSpPr>
      <dsp:spPr>
        <a:xfrm>
          <a:off x="4573383" y="-92791"/>
          <a:ext cx="3911958" cy="3911958"/>
        </a:xfrm>
        <a:prstGeom prst="circularArrow">
          <a:avLst>
            <a:gd name="adj1" fmla="val 2004"/>
            <a:gd name="adj2" fmla="val 240084"/>
            <a:gd name="adj3" fmla="val 19741370"/>
            <a:gd name="adj4" fmla="val 12732475"/>
            <a:gd name="adj5" fmla="val 2338"/>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FB86F8-5DA8-49C2-AAEB-ACC8E6704122}">
      <dsp:nvSpPr>
        <dsp:cNvPr id="0" name=""/>
        <dsp:cNvSpPr/>
      </dsp:nvSpPr>
      <dsp:spPr>
        <a:xfrm>
          <a:off x="4059957" y="865925"/>
          <a:ext cx="1772528" cy="7048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2</a:t>
          </a:r>
          <a:endParaRPr lang="en-US" sz="4200" kern="1200" dirty="0">
            <a:latin typeface="Arial" panose="020B0604020202020204" pitchFamily="34" charset="0"/>
            <a:cs typeface="Arial" panose="020B0604020202020204" pitchFamily="34" charset="0"/>
          </a:endParaRPr>
        </a:p>
      </dsp:txBody>
      <dsp:txXfrm>
        <a:off x="4080602" y="886570"/>
        <a:ext cx="1731238" cy="663586"/>
      </dsp:txXfrm>
    </dsp:sp>
    <dsp:sp modelId="{D2BC910D-8B42-4EEB-9CF8-5A2311BDD646}">
      <dsp:nvSpPr>
        <dsp:cNvPr id="0" name=""/>
        <dsp:cNvSpPr/>
      </dsp:nvSpPr>
      <dsp:spPr>
        <a:xfrm>
          <a:off x="7080825" y="1366886"/>
          <a:ext cx="2653023"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FontTx/>
            <a:buChar char="••"/>
          </a:pPr>
          <a:r>
            <a:rPr lang="en-US" altLang="en-US" sz="1700" kern="1200">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sz="1700" kern="1200" dirty="0">
            <a:latin typeface="Arial" panose="020B0604020202020204" pitchFamily="34" charset="0"/>
            <a:cs typeface="Arial" panose="020B0604020202020204" pitchFamily="34" charset="0"/>
          </a:endParaRPr>
        </a:p>
      </dsp:txBody>
      <dsp:txXfrm>
        <a:off x="7118674" y="1404735"/>
        <a:ext cx="2577325" cy="1216575"/>
      </dsp:txXfrm>
    </dsp:sp>
    <dsp:sp modelId="{93D21D82-5960-4160-BF3E-736CE63176EA}">
      <dsp:nvSpPr>
        <dsp:cNvPr id="0" name=""/>
        <dsp:cNvSpPr/>
      </dsp:nvSpPr>
      <dsp:spPr>
        <a:xfrm>
          <a:off x="7853422" y="2659159"/>
          <a:ext cx="1772528" cy="70487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3</a:t>
          </a:r>
          <a:endParaRPr lang="en-US" sz="4200" kern="1200" dirty="0">
            <a:latin typeface="Arial" panose="020B0604020202020204" pitchFamily="34" charset="0"/>
            <a:cs typeface="Arial" panose="020B0604020202020204" pitchFamily="34" charset="0"/>
          </a:endParaRPr>
        </a:p>
      </dsp:txBody>
      <dsp:txXfrm>
        <a:off x="7874067" y="2679804"/>
        <a:ext cx="1731238" cy="6635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9A8546-0612-4CFA-B258-76E2A2A1442C}" type="datetimeFigureOut">
              <a:rPr lang="en-US" smtClean="0"/>
              <a:pPr/>
              <a:t>15/11/2022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01630-CA3F-4502-80E8-975EA3283E6D}" type="slidenum">
              <a:rPr lang="en-US" smtClean="0"/>
              <a:pPr/>
              <a:t>‹#›</a:t>
            </a:fld>
            <a:endParaRPr lang="en-US"/>
          </a:p>
        </p:txBody>
      </p:sp>
    </p:spTree>
    <p:extLst>
      <p:ext uri="{BB962C8B-B14F-4D97-AF65-F5344CB8AC3E}">
        <p14:creationId xmlns:p14="http://schemas.microsoft.com/office/powerpoint/2010/main" val="121950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9BD6A2A-891F-41C9-8BC7-3677346B8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441A7-5D55-48AB-89C3-4AE2A8C61E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B8486A4D-65CC-406C-AB49-9636E39B970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9FB4A80-D1C8-4271-A21D-EDB4083A1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5A4B5B-A070-4964-839D-5648B2FA579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0639A7-FF86-400F-9C96-B60C0ABBEB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357823-E2AB-4632-A60B-2D242041DFFF}"/>
              </a:ext>
            </a:extLst>
          </p:cNvPr>
          <p:cNvSpPr>
            <a:spLocks noGrp="1"/>
          </p:cNvSpPr>
          <p:nvPr>
            <p:ph type="sldNum" sz="quarter" idx="12"/>
          </p:nvPr>
        </p:nvSpPr>
        <p:spPr/>
        <p:txBody>
          <a:bodyPr/>
          <a:lstStyle>
            <a:lvl1pPr>
              <a:defRPr/>
            </a:lvl1pPr>
          </a:lstStyle>
          <a:p>
            <a:pPr>
              <a:defRPr/>
            </a:pPr>
            <a:fld id="{1BC2ECF1-88CA-49B5-8CD7-67A9C946D9B6}" type="slidenum">
              <a:rPr lang="en-US" altLang="en-US"/>
              <a:pPr>
                <a:defRPr/>
              </a:pPr>
              <a:t>‹#›</a:t>
            </a:fld>
            <a:endParaRPr lang="en-US" altLang="en-US"/>
          </a:p>
        </p:txBody>
      </p:sp>
    </p:spTree>
    <p:extLst>
      <p:ext uri="{BB962C8B-B14F-4D97-AF65-F5344CB8AC3E}">
        <p14:creationId xmlns:p14="http://schemas.microsoft.com/office/powerpoint/2010/main" val="148010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86D02-711B-411F-ABF2-FC4FD6C683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AAA83E-44DB-44C7-907E-A13739BD8A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659105-B6BC-4B4B-ABCD-A47E7665CA6C}"/>
              </a:ext>
            </a:extLst>
          </p:cNvPr>
          <p:cNvSpPr>
            <a:spLocks noGrp="1"/>
          </p:cNvSpPr>
          <p:nvPr>
            <p:ph type="sldNum" sz="quarter" idx="12"/>
          </p:nvPr>
        </p:nvSpPr>
        <p:spPr/>
        <p:txBody>
          <a:bodyPr/>
          <a:lstStyle>
            <a:lvl1pPr>
              <a:defRPr/>
            </a:lvl1pPr>
          </a:lstStyle>
          <a:p>
            <a:pPr>
              <a:defRPr/>
            </a:pPr>
            <a:fld id="{A33B7B24-661B-48A3-AEA4-88A9545B532B}" type="slidenum">
              <a:rPr lang="en-US" altLang="en-US"/>
              <a:pPr>
                <a:defRPr/>
              </a:pPr>
              <a:t>‹#›</a:t>
            </a:fld>
            <a:endParaRPr lang="en-US" altLang="en-US"/>
          </a:p>
        </p:txBody>
      </p:sp>
    </p:spTree>
    <p:extLst>
      <p:ext uri="{BB962C8B-B14F-4D97-AF65-F5344CB8AC3E}">
        <p14:creationId xmlns:p14="http://schemas.microsoft.com/office/powerpoint/2010/main" val="428170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68DDC3-1E79-4FB3-8C2E-C96C29B3CB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35CC933-156E-450D-A56F-7DFD18AC81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9C61DC-A624-4E47-961D-E6DEBE1495B5}"/>
              </a:ext>
            </a:extLst>
          </p:cNvPr>
          <p:cNvSpPr>
            <a:spLocks noGrp="1"/>
          </p:cNvSpPr>
          <p:nvPr>
            <p:ph type="sldNum" sz="quarter" idx="12"/>
          </p:nvPr>
        </p:nvSpPr>
        <p:spPr/>
        <p:txBody>
          <a:bodyPr/>
          <a:lstStyle>
            <a:lvl1pPr>
              <a:defRPr/>
            </a:lvl1pPr>
          </a:lstStyle>
          <a:p>
            <a:pPr>
              <a:defRPr/>
            </a:pPr>
            <a:fld id="{35DB3348-13B6-4A49-AEBF-DB62DE33AD5C}" type="slidenum">
              <a:rPr lang="en-US" altLang="en-US"/>
              <a:pPr>
                <a:defRPr/>
              </a:pPr>
              <a:t>‹#›</a:t>
            </a:fld>
            <a:endParaRPr lang="en-US" altLang="en-US"/>
          </a:p>
        </p:txBody>
      </p:sp>
    </p:spTree>
    <p:extLst>
      <p:ext uri="{BB962C8B-B14F-4D97-AF65-F5344CB8AC3E}">
        <p14:creationId xmlns:p14="http://schemas.microsoft.com/office/powerpoint/2010/main" val="54925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E8C3B6-B520-4231-9980-6EA04071F7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E6BAE51-043D-46B1-AA57-ABC1549887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6DF170-2DBB-4C81-AAB8-1F535B42C4EB}"/>
              </a:ext>
            </a:extLst>
          </p:cNvPr>
          <p:cNvSpPr>
            <a:spLocks noGrp="1"/>
          </p:cNvSpPr>
          <p:nvPr>
            <p:ph type="sldNum" sz="quarter" idx="12"/>
          </p:nvPr>
        </p:nvSpPr>
        <p:spPr/>
        <p:txBody>
          <a:bodyPr/>
          <a:lstStyle>
            <a:lvl1pPr>
              <a:defRPr/>
            </a:lvl1pPr>
          </a:lstStyle>
          <a:p>
            <a:pPr>
              <a:defRPr/>
            </a:pPr>
            <a:fld id="{E6651DEC-F01F-426B-878D-00C570CC2F27}" type="slidenum">
              <a:rPr lang="en-US" altLang="en-US"/>
              <a:pPr>
                <a:defRPr/>
              </a:pPr>
              <a:t>‹#›</a:t>
            </a:fld>
            <a:endParaRPr lang="en-US" altLang="en-US"/>
          </a:p>
        </p:txBody>
      </p:sp>
    </p:spTree>
    <p:extLst>
      <p:ext uri="{BB962C8B-B14F-4D97-AF65-F5344CB8AC3E}">
        <p14:creationId xmlns:p14="http://schemas.microsoft.com/office/powerpoint/2010/main" val="286398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712AE7-ABD9-4085-92F1-023448413BB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AE5A4F5-4936-48D9-B2C6-871692C7DE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249250-4365-41E1-ADEF-90BCB7E646B9}"/>
              </a:ext>
            </a:extLst>
          </p:cNvPr>
          <p:cNvSpPr>
            <a:spLocks noGrp="1"/>
          </p:cNvSpPr>
          <p:nvPr>
            <p:ph type="sldNum" sz="quarter" idx="12"/>
          </p:nvPr>
        </p:nvSpPr>
        <p:spPr/>
        <p:txBody>
          <a:bodyPr/>
          <a:lstStyle>
            <a:lvl1pPr>
              <a:defRPr/>
            </a:lvl1pPr>
          </a:lstStyle>
          <a:p>
            <a:pPr>
              <a:defRPr/>
            </a:pPr>
            <a:fld id="{CA4C2B92-A70D-4819-87D2-5F643B71B979}" type="slidenum">
              <a:rPr lang="en-US" altLang="en-US"/>
              <a:pPr>
                <a:defRPr/>
              </a:pPr>
              <a:t>‹#›</a:t>
            </a:fld>
            <a:endParaRPr lang="en-US" altLang="en-US"/>
          </a:p>
        </p:txBody>
      </p:sp>
    </p:spTree>
    <p:extLst>
      <p:ext uri="{BB962C8B-B14F-4D97-AF65-F5344CB8AC3E}">
        <p14:creationId xmlns:p14="http://schemas.microsoft.com/office/powerpoint/2010/main" val="157116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55908B-0ECC-44D9-8D93-3545FA668C6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DCF785E-BBE2-4338-BBC3-E26595D2A9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8AAC935-91A8-45BF-8485-71D2EEFA3866}"/>
              </a:ext>
            </a:extLst>
          </p:cNvPr>
          <p:cNvSpPr>
            <a:spLocks noGrp="1"/>
          </p:cNvSpPr>
          <p:nvPr>
            <p:ph type="sldNum" sz="quarter" idx="12"/>
          </p:nvPr>
        </p:nvSpPr>
        <p:spPr/>
        <p:txBody>
          <a:bodyPr/>
          <a:lstStyle>
            <a:lvl1pPr>
              <a:defRPr/>
            </a:lvl1pPr>
          </a:lstStyle>
          <a:p>
            <a:pPr>
              <a:defRPr/>
            </a:pPr>
            <a:fld id="{45791F8F-2D9A-4294-8922-25A901ABA85C}" type="slidenum">
              <a:rPr lang="en-US" altLang="en-US"/>
              <a:pPr>
                <a:defRPr/>
              </a:pPr>
              <a:t>‹#›</a:t>
            </a:fld>
            <a:endParaRPr lang="en-US" altLang="en-US"/>
          </a:p>
        </p:txBody>
      </p:sp>
    </p:spTree>
    <p:extLst>
      <p:ext uri="{BB962C8B-B14F-4D97-AF65-F5344CB8AC3E}">
        <p14:creationId xmlns:p14="http://schemas.microsoft.com/office/powerpoint/2010/main" val="305590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B7799E-8017-4AA1-AA61-40DFDCB5B39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E0866B2-11D9-4366-BEE8-BB95F8CF54B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61C034-D0AF-4F6B-B769-156FDFCF1A15}"/>
              </a:ext>
            </a:extLst>
          </p:cNvPr>
          <p:cNvSpPr>
            <a:spLocks noGrp="1"/>
          </p:cNvSpPr>
          <p:nvPr>
            <p:ph type="sldNum" sz="quarter" idx="12"/>
          </p:nvPr>
        </p:nvSpPr>
        <p:spPr/>
        <p:txBody>
          <a:bodyPr/>
          <a:lstStyle>
            <a:lvl1pPr>
              <a:defRPr/>
            </a:lvl1pPr>
          </a:lstStyle>
          <a:p>
            <a:pPr>
              <a:defRPr/>
            </a:pPr>
            <a:fld id="{664A5DF1-A60B-4916-8DDF-D6267B8C262E}" type="slidenum">
              <a:rPr lang="en-US" altLang="en-US"/>
              <a:pPr>
                <a:defRPr/>
              </a:pPr>
              <a:t>‹#›</a:t>
            </a:fld>
            <a:endParaRPr lang="en-US" altLang="en-US"/>
          </a:p>
        </p:txBody>
      </p:sp>
    </p:spTree>
    <p:extLst>
      <p:ext uri="{BB962C8B-B14F-4D97-AF65-F5344CB8AC3E}">
        <p14:creationId xmlns:p14="http://schemas.microsoft.com/office/powerpoint/2010/main" val="496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CE6D469-45F8-44C2-A4D5-073C2E899F6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5E35105-25C7-4A6D-BD22-FD4D647A01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99B456-C0F7-4AEF-83C0-B225DD857348}"/>
              </a:ext>
            </a:extLst>
          </p:cNvPr>
          <p:cNvSpPr>
            <a:spLocks noGrp="1"/>
          </p:cNvSpPr>
          <p:nvPr>
            <p:ph type="sldNum" sz="quarter" idx="12"/>
          </p:nvPr>
        </p:nvSpPr>
        <p:spPr/>
        <p:txBody>
          <a:bodyPr/>
          <a:lstStyle>
            <a:lvl1pPr>
              <a:defRPr/>
            </a:lvl1pPr>
          </a:lstStyle>
          <a:p>
            <a:pPr>
              <a:defRPr/>
            </a:pPr>
            <a:fld id="{0B8756D8-42AE-4976-A1EB-F350F5926ECB}" type="slidenum">
              <a:rPr lang="en-US" altLang="en-US"/>
              <a:pPr>
                <a:defRPr/>
              </a:pPr>
              <a:t>‹#›</a:t>
            </a:fld>
            <a:endParaRPr lang="en-US" altLang="en-US"/>
          </a:p>
        </p:txBody>
      </p:sp>
    </p:spTree>
    <p:extLst>
      <p:ext uri="{BB962C8B-B14F-4D97-AF65-F5344CB8AC3E}">
        <p14:creationId xmlns:p14="http://schemas.microsoft.com/office/powerpoint/2010/main" val="341880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7D03F88-323E-45B3-BA46-ECF0309AFAA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BD1DD81-AD09-484D-9CF1-C267ACBECD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1EFEB5-9382-4B8E-A4E4-71886057E607}"/>
              </a:ext>
            </a:extLst>
          </p:cNvPr>
          <p:cNvSpPr>
            <a:spLocks noGrp="1"/>
          </p:cNvSpPr>
          <p:nvPr>
            <p:ph type="sldNum" sz="quarter" idx="12"/>
          </p:nvPr>
        </p:nvSpPr>
        <p:spPr/>
        <p:txBody>
          <a:bodyPr/>
          <a:lstStyle>
            <a:lvl1pPr>
              <a:defRPr/>
            </a:lvl1pPr>
          </a:lstStyle>
          <a:p>
            <a:pPr>
              <a:defRPr/>
            </a:pPr>
            <a:fld id="{5844B2D0-B72D-47B8-8A8A-0A6ADFD9EA82}" type="slidenum">
              <a:rPr lang="en-US" altLang="en-US"/>
              <a:pPr>
                <a:defRPr/>
              </a:pPr>
              <a:t>‹#›</a:t>
            </a:fld>
            <a:endParaRPr lang="en-US" altLang="en-US"/>
          </a:p>
        </p:txBody>
      </p:sp>
    </p:spTree>
    <p:extLst>
      <p:ext uri="{BB962C8B-B14F-4D97-AF65-F5344CB8AC3E}">
        <p14:creationId xmlns:p14="http://schemas.microsoft.com/office/powerpoint/2010/main" val="326180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FC591-C43A-4B74-9A6C-BE7C0D94C5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D0F7F45-8370-4EF4-A0FC-D0A1D9A3D7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84CEA7-1234-4980-A290-157CFC120419}"/>
              </a:ext>
            </a:extLst>
          </p:cNvPr>
          <p:cNvSpPr>
            <a:spLocks noGrp="1"/>
          </p:cNvSpPr>
          <p:nvPr>
            <p:ph type="sldNum" sz="quarter" idx="12"/>
          </p:nvPr>
        </p:nvSpPr>
        <p:spPr/>
        <p:txBody>
          <a:bodyPr/>
          <a:lstStyle>
            <a:lvl1pPr>
              <a:defRPr/>
            </a:lvl1pPr>
          </a:lstStyle>
          <a:p>
            <a:pPr>
              <a:defRPr/>
            </a:pPr>
            <a:fld id="{4D5BD549-3F0B-4E2A-B75B-D96B65932816}" type="slidenum">
              <a:rPr lang="en-US" altLang="en-US"/>
              <a:pPr>
                <a:defRPr/>
              </a:pPr>
              <a:t>‹#›</a:t>
            </a:fld>
            <a:endParaRPr lang="en-US" altLang="en-US"/>
          </a:p>
        </p:txBody>
      </p:sp>
    </p:spTree>
    <p:extLst>
      <p:ext uri="{BB962C8B-B14F-4D97-AF65-F5344CB8AC3E}">
        <p14:creationId xmlns:p14="http://schemas.microsoft.com/office/powerpoint/2010/main" val="280955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2DAC6-AAD1-49C1-BF81-CA504107930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D75DAE8-5309-47CA-9BBD-65A101CFE7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98E718-213F-4FF6-A26F-5F29AEB86EB6}"/>
              </a:ext>
            </a:extLst>
          </p:cNvPr>
          <p:cNvSpPr>
            <a:spLocks noGrp="1"/>
          </p:cNvSpPr>
          <p:nvPr>
            <p:ph type="sldNum" sz="quarter" idx="12"/>
          </p:nvPr>
        </p:nvSpPr>
        <p:spPr/>
        <p:txBody>
          <a:bodyPr/>
          <a:lstStyle>
            <a:lvl1pPr>
              <a:defRPr/>
            </a:lvl1pPr>
          </a:lstStyle>
          <a:p>
            <a:pPr>
              <a:defRPr/>
            </a:pPr>
            <a:fld id="{8073F1B0-56C4-4E81-9CD6-7ECE1DDE6FC5}" type="slidenum">
              <a:rPr lang="en-US" altLang="en-US"/>
              <a:pPr>
                <a:defRPr/>
              </a:pPr>
              <a:t>‹#›</a:t>
            </a:fld>
            <a:endParaRPr lang="en-US" altLang="en-US"/>
          </a:p>
        </p:txBody>
      </p:sp>
    </p:spTree>
    <p:extLst>
      <p:ext uri="{BB962C8B-B14F-4D97-AF65-F5344CB8AC3E}">
        <p14:creationId xmlns:p14="http://schemas.microsoft.com/office/powerpoint/2010/main" val="246080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D20637C-A83B-4F96-A6B5-479C2CDCE487}"/>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848C5C9-4603-4D61-9770-E68C10E1F0AB}"/>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980A6C1-3262-43B0-BD51-6FF56C8D328B}"/>
              </a:ext>
            </a:extLst>
          </p:cNvPr>
          <p:cNvSpPr>
            <a:spLocks noGrp="1" noChangeArrowheads="1"/>
          </p:cNvSpPr>
          <p:nvPr>
            <p:ph type="sldNum" sz="quarter" idx="12"/>
          </p:nvPr>
        </p:nvSpPr>
        <p:spPr/>
        <p:txBody>
          <a:bodyPr/>
          <a:lstStyle>
            <a:lvl1pPr>
              <a:defRPr smtClean="0"/>
            </a:lvl1pPr>
          </a:lstStyle>
          <a:p>
            <a:pPr>
              <a:defRPr/>
            </a:pPr>
            <a:fld id="{A36C8500-94D5-47FD-9454-93213F3CD836}" type="slidenum">
              <a:rPr lang="en-US" altLang="en-US"/>
              <a:pPr>
                <a:defRPr/>
              </a:pPr>
              <a:t>‹#›</a:t>
            </a:fld>
            <a:endParaRPr lang="en-US" altLang="en-US"/>
          </a:p>
        </p:txBody>
      </p:sp>
    </p:spTree>
    <p:extLst>
      <p:ext uri="{BB962C8B-B14F-4D97-AF65-F5344CB8AC3E}">
        <p14:creationId xmlns:p14="http://schemas.microsoft.com/office/powerpoint/2010/main" val="16274619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a:p>
        </p:txBody>
      </p:sp>
      <p:sp>
        <p:nvSpPr>
          <p:cNvPr id="4" name="Rectangle 4">
            <a:extLst>
              <a:ext uri="{FF2B5EF4-FFF2-40B4-BE49-F238E27FC236}">
                <a16:creationId xmlns:a16="http://schemas.microsoft.com/office/drawing/2014/main" id="{B45F80FD-A3F6-415A-A3E6-14B48B5F23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653793-4C72-4E02-A485-334B1C5C93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5E1AB-959C-4D8D-8B97-22C644E069F2}"/>
              </a:ext>
            </a:extLst>
          </p:cNvPr>
          <p:cNvSpPr>
            <a:spLocks noGrp="1" noChangeArrowheads="1"/>
          </p:cNvSpPr>
          <p:nvPr>
            <p:ph type="sldNum" sz="quarter" idx="12"/>
          </p:nvPr>
        </p:nvSpPr>
        <p:spPr/>
        <p:txBody>
          <a:bodyPr/>
          <a:lstStyle>
            <a:lvl1pPr>
              <a:defRPr smtClean="0"/>
            </a:lvl1pPr>
          </a:lstStyle>
          <a:p>
            <a:pPr>
              <a:defRPr/>
            </a:pPr>
            <a:fld id="{E6BAA7CF-2941-4948-BF24-6974D655DA56}" type="slidenum">
              <a:rPr lang="en-US" altLang="en-US"/>
              <a:pPr>
                <a:defRPr/>
              </a:pPr>
              <a:t>‹#›</a:t>
            </a:fld>
            <a:endParaRPr lang="en-US" altLang="en-US"/>
          </a:p>
        </p:txBody>
      </p:sp>
    </p:spTree>
    <p:extLst>
      <p:ext uri="{BB962C8B-B14F-4D97-AF65-F5344CB8AC3E}">
        <p14:creationId xmlns:p14="http://schemas.microsoft.com/office/powerpoint/2010/main" val="29939571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6278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9223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567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373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464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6579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674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594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4077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705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855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3CE33E4-5BD8-4EE6-B57A-215D5FABFEA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977723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82" indent="0" algn="ctr">
              <a:buNone/>
              <a:defRPr>
                <a:solidFill>
                  <a:schemeClr val="tx1">
                    <a:tint val="75000"/>
                  </a:schemeClr>
                </a:solidFill>
              </a:defRPr>
            </a:lvl3pPr>
            <a:lvl4pPr marL="1371124" indent="0" algn="ctr">
              <a:buNone/>
              <a:defRPr>
                <a:solidFill>
                  <a:schemeClr val="tx1">
                    <a:tint val="75000"/>
                  </a:schemeClr>
                </a:solidFill>
              </a:defRPr>
            </a:lvl4pPr>
            <a:lvl5pPr marL="1828165" indent="0" algn="ctr">
              <a:buNone/>
              <a:defRPr>
                <a:solidFill>
                  <a:schemeClr val="tx1">
                    <a:tint val="75000"/>
                  </a:schemeClr>
                </a:solidFill>
              </a:defRPr>
            </a:lvl5pPr>
            <a:lvl6pPr marL="2285214" indent="0" algn="ctr">
              <a:buNone/>
              <a:defRPr>
                <a:solidFill>
                  <a:schemeClr val="tx1">
                    <a:tint val="75000"/>
                  </a:schemeClr>
                </a:solidFill>
              </a:defRPr>
            </a:lvl6pPr>
            <a:lvl7pPr marL="2742246" indent="0" algn="ctr">
              <a:buNone/>
              <a:defRPr>
                <a:solidFill>
                  <a:schemeClr val="tx1">
                    <a:tint val="75000"/>
                  </a:schemeClr>
                </a:solidFill>
              </a:defRPr>
            </a:lvl7pPr>
            <a:lvl8pPr marL="3199280" indent="0" algn="ctr">
              <a:buNone/>
              <a:defRPr>
                <a:solidFill>
                  <a:schemeClr val="tx1">
                    <a:tint val="75000"/>
                  </a:schemeClr>
                </a:solidFill>
              </a:defRPr>
            </a:lvl8pPr>
            <a:lvl9pPr marL="36563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1218180">
              <a:defRPr/>
            </a:lvl1pPr>
          </a:lstStyle>
          <a:p>
            <a:pPr>
              <a:defRPr/>
            </a:pPr>
            <a:fld id="{E45DEF93-0F1C-41C6-9A23-DA9DBB05512C}" type="datetimeFigureOut">
              <a:rPr lang="en-US" smtClean="0"/>
              <a:pPr>
                <a:defRPr/>
              </a:pPr>
              <a:t>15/11/2022</a:t>
            </a:fld>
            <a:endParaRPr lang="en-US"/>
          </a:p>
        </p:txBody>
      </p:sp>
      <p:sp>
        <p:nvSpPr>
          <p:cNvPr id="5" name="Footer Placeholder 4"/>
          <p:cNvSpPr>
            <a:spLocks noGrp="1"/>
          </p:cNvSpPr>
          <p:nvPr>
            <p:ph type="ftr" sz="quarter" idx="11"/>
          </p:nvPr>
        </p:nvSpPr>
        <p:spPr/>
        <p:txBody>
          <a:bodyPr/>
          <a:lstStyle>
            <a:lvl1pPr defTabSz="1218180">
              <a:defRPr/>
            </a:lvl1pPr>
          </a:lstStyle>
          <a:p>
            <a:pPr>
              <a:defRPr/>
            </a:pPr>
            <a:endParaRPr lang="en-US"/>
          </a:p>
        </p:txBody>
      </p:sp>
      <p:sp>
        <p:nvSpPr>
          <p:cNvPr id="6" name="Slide Number Placeholder 5"/>
          <p:cNvSpPr>
            <a:spLocks noGrp="1"/>
          </p:cNvSpPr>
          <p:nvPr>
            <p:ph type="sldNum" sz="quarter" idx="12"/>
          </p:nvPr>
        </p:nvSpPr>
        <p:spPr/>
        <p:txBody>
          <a:bodyPr/>
          <a:lstStyle>
            <a:lvl1pPr defTabSz="1217054">
              <a:defRPr/>
            </a:lvl1pPr>
          </a:lstStyle>
          <a:p>
            <a:pPr fontAlgn="base">
              <a:spcBef>
                <a:spcPct val="0"/>
              </a:spcBef>
              <a:spcAft>
                <a:spcPct val="0"/>
              </a:spcAft>
              <a:defRPr/>
            </a:pPr>
            <a:fld id="{567ECB76-087F-4863-ACA3-994A706B5F1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888385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8180">
              <a:defRPr/>
            </a:lvl1pPr>
          </a:lstStyle>
          <a:p>
            <a:pPr>
              <a:defRPr/>
            </a:pPr>
            <a:fld id="{BBF4B596-45E1-4F3C-B204-DBA7FEDC65EE}" type="datetimeFigureOut">
              <a:rPr lang="en-US" smtClean="0"/>
              <a:pPr>
                <a:defRPr/>
              </a:pPr>
              <a:t>15/11/2022</a:t>
            </a:fld>
            <a:endParaRPr lang="en-US"/>
          </a:p>
        </p:txBody>
      </p:sp>
      <p:sp>
        <p:nvSpPr>
          <p:cNvPr id="5" name="Footer Placeholder 4"/>
          <p:cNvSpPr>
            <a:spLocks noGrp="1"/>
          </p:cNvSpPr>
          <p:nvPr>
            <p:ph type="ftr" sz="quarter" idx="11"/>
          </p:nvPr>
        </p:nvSpPr>
        <p:spPr/>
        <p:txBody>
          <a:bodyPr/>
          <a:lstStyle>
            <a:lvl1pPr defTabSz="1218180">
              <a:defRPr/>
            </a:lvl1pPr>
          </a:lstStyle>
          <a:p>
            <a:pPr>
              <a:defRPr/>
            </a:pPr>
            <a:endParaRPr lang="en-US"/>
          </a:p>
        </p:txBody>
      </p:sp>
      <p:sp>
        <p:nvSpPr>
          <p:cNvPr id="6" name="Slide Number Placeholder 5"/>
          <p:cNvSpPr>
            <a:spLocks noGrp="1"/>
          </p:cNvSpPr>
          <p:nvPr>
            <p:ph type="sldNum" sz="quarter" idx="12"/>
          </p:nvPr>
        </p:nvSpPr>
        <p:spPr/>
        <p:txBody>
          <a:bodyPr/>
          <a:lstStyle>
            <a:lvl1pPr defTabSz="1217054">
              <a:defRPr/>
            </a:lvl1pPr>
          </a:lstStyle>
          <a:p>
            <a:pPr fontAlgn="base">
              <a:spcBef>
                <a:spcPct val="0"/>
              </a:spcBef>
              <a:spcAft>
                <a:spcPct val="0"/>
              </a:spcAft>
              <a:defRPr/>
            </a:pPr>
            <a:fld id="{399404B1-D466-45B9-92F1-89FE519C6D81}"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31272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35" indent="0">
              <a:buNone/>
              <a:defRPr sz="1867">
                <a:solidFill>
                  <a:schemeClr val="tx1">
                    <a:tint val="75000"/>
                  </a:schemeClr>
                </a:solidFill>
              </a:defRPr>
            </a:lvl2pPr>
            <a:lvl3pPr marL="914082" indent="0">
              <a:buNone/>
              <a:defRPr sz="1600">
                <a:solidFill>
                  <a:schemeClr val="tx1">
                    <a:tint val="75000"/>
                  </a:schemeClr>
                </a:solidFill>
              </a:defRPr>
            </a:lvl3pPr>
            <a:lvl4pPr marL="1371124" indent="0">
              <a:buNone/>
              <a:defRPr sz="1467">
                <a:solidFill>
                  <a:schemeClr val="tx1">
                    <a:tint val="75000"/>
                  </a:schemeClr>
                </a:solidFill>
              </a:defRPr>
            </a:lvl4pPr>
            <a:lvl5pPr marL="1828165" indent="0">
              <a:buNone/>
              <a:defRPr sz="1467">
                <a:solidFill>
                  <a:schemeClr val="tx1">
                    <a:tint val="75000"/>
                  </a:schemeClr>
                </a:solidFill>
              </a:defRPr>
            </a:lvl5pPr>
            <a:lvl6pPr marL="2285214" indent="0">
              <a:buNone/>
              <a:defRPr sz="1467">
                <a:solidFill>
                  <a:schemeClr val="tx1">
                    <a:tint val="75000"/>
                  </a:schemeClr>
                </a:solidFill>
              </a:defRPr>
            </a:lvl6pPr>
            <a:lvl7pPr marL="2742246" indent="0">
              <a:buNone/>
              <a:defRPr sz="1467">
                <a:solidFill>
                  <a:schemeClr val="tx1">
                    <a:tint val="75000"/>
                  </a:schemeClr>
                </a:solidFill>
              </a:defRPr>
            </a:lvl7pPr>
            <a:lvl8pPr marL="3199280" indent="0">
              <a:buNone/>
              <a:defRPr sz="1467">
                <a:solidFill>
                  <a:schemeClr val="tx1">
                    <a:tint val="75000"/>
                  </a:schemeClr>
                </a:solidFill>
              </a:defRPr>
            </a:lvl8pPr>
            <a:lvl9pPr marL="3656315"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1218180">
              <a:defRPr/>
            </a:lvl1pPr>
          </a:lstStyle>
          <a:p>
            <a:pPr>
              <a:defRPr/>
            </a:pPr>
            <a:fld id="{9A31A94E-6904-4AA8-8826-C2B26AA5597D}" type="datetimeFigureOut">
              <a:rPr lang="en-US" smtClean="0"/>
              <a:pPr>
                <a:defRPr/>
              </a:pPr>
              <a:t>15/11/2022</a:t>
            </a:fld>
            <a:endParaRPr lang="en-US"/>
          </a:p>
        </p:txBody>
      </p:sp>
      <p:sp>
        <p:nvSpPr>
          <p:cNvPr id="5" name="Footer Placeholder 4"/>
          <p:cNvSpPr>
            <a:spLocks noGrp="1"/>
          </p:cNvSpPr>
          <p:nvPr>
            <p:ph type="ftr" sz="quarter" idx="11"/>
          </p:nvPr>
        </p:nvSpPr>
        <p:spPr/>
        <p:txBody>
          <a:bodyPr/>
          <a:lstStyle>
            <a:lvl1pPr defTabSz="1218180">
              <a:defRPr/>
            </a:lvl1pPr>
          </a:lstStyle>
          <a:p>
            <a:pPr>
              <a:defRPr/>
            </a:pPr>
            <a:endParaRPr lang="en-US"/>
          </a:p>
        </p:txBody>
      </p:sp>
      <p:sp>
        <p:nvSpPr>
          <p:cNvPr id="6" name="Slide Number Placeholder 5"/>
          <p:cNvSpPr>
            <a:spLocks noGrp="1"/>
          </p:cNvSpPr>
          <p:nvPr>
            <p:ph type="sldNum" sz="quarter" idx="12"/>
          </p:nvPr>
        </p:nvSpPr>
        <p:spPr/>
        <p:txBody>
          <a:bodyPr/>
          <a:lstStyle>
            <a:lvl1pPr defTabSz="1217054">
              <a:defRPr/>
            </a:lvl1pPr>
          </a:lstStyle>
          <a:p>
            <a:pPr fontAlgn="base">
              <a:spcBef>
                <a:spcPct val="0"/>
              </a:spcBef>
              <a:spcAft>
                <a:spcPct val="0"/>
              </a:spcAft>
              <a:defRPr/>
            </a:pPr>
            <a:fld id="{C046E85E-0D7C-47F7-8D04-C3AD3DC3F9CC}"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92717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1218180">
              <a:defRPr/>
            </a:lvl1pPr>
          </a:lstStyle>
          <a:p>
            <a:pPr>
              <a:defRPr/>
            </a:pPr>
            <a:fld id="{C97588BE-AF7B-4F95-9A3A-6F777919E8C0}" type="datetimeFigureOut">
              <a:rPr lang="en-US" smtClean="0"/>
              <a:pPr>
                <a:defRPr/>
              </a:pPr>
              <a:t>15/11/2022</a:t>
            </a:fld>
            <a:endParaRPr lang="en-US"/>
          </a:p>
        </p:txBody>
      </p:sp>
      <p:sp>
        <p:nvSpPr>
          <p:cNvPr id="6" name="Footer Placeholder 5"/>
          <p:cNvSpPr>
            <a:spLocks noGrp="1"/>
          </p:cNvSpPr>
          <p:nvPr>
            <p:ph type="ftr" sz="quarter" idx="11"/>
          </p:nvPr>
        </p:nvSpPr>
        <p:spPr/>
        <p:txBody>
          <a:bodyPr/>
          <a:lstStyle>
            <a:lvl1pPr defTabSz="1218180">
              <a:defRPr/>
            </a:lvl1pPr>
          </a:lstStyle>
          <a:p>
            <a:pPr>
              <a:defRPr/>
            </a:pPr>
            <a:endParaRPr lang="en-US"/>
          </a:p>
        </p:txBody>
      </p:sp>
      <p:sp>
        <p:nvSpPr>
          <p:cNvPr id="7" name="Slide Number Placeholder 6"/>
          <p:cNvSpPr>
            <a:spLocks noGrp="1"/>
          </p:cNvSpPr>
          <p:nvPr>
            <p:ph type="sldNum" sz="quarter" idx="12"/>
          </p:nvPr>
        </p:nvSpPr>
        <p:spPr/>
        <p:txBody>
          <a:bodyPr/>
          <a:lstStyle>
            <a:lvl1pPr defTabSz="1217054">
              <a:defRPr/>
            </a:lvl1pPr>
          </a:lstStyle>
          <a:p>
            <a:pPr fontAlgn="base">
              <a:spcBef>
                <a:spcPct val="0"/>
              </a:spcBef>
              <a:spcAft>
                <a:spcPct val="0"/>
              </a:spcAft>
              <a:defRPr/>
            </a:pPr>
            <a:fld id="{4DCA33D6-D8D0-43A4-93F1-A3D21C8D3C0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492426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3"/>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1218180">
              <a:defRPr/>
            </a:lvl1pPr>
          </a:lstStyle>
          <a:p>
            <a:pPr>
              <a:defRPr/>
            </a:pPr>
            <a:fld id="{42BFD18E-69FF-428E-B687-052926D3358D}" type="datetimeFigureOut">
              <a:rPr lang="en-US" smtClean="0"/>
              <a:pPr>
                <a:defRPr/>
              </a:pPr>
              <a:t>15/11/2022</a:t>
            </a:fld>
            <a:endParaRPr lang="en-US"/>
          </a:p>
        </p:txBody>
      </p:sp>
      <p:sp>
        <p:nvSpPr>
          <p:cNvPr id="8" name="Footer Placeholder 7"/>
          <p:cNvSpPr>
            <a:spLocks noGrp="1"/>
          </p:cNvSpPr>
          <p:nvPr>
            <p:ph type="ftr" sz="quarter" idx="11"/>
          </p:nvPr>
        </p:nvSpPr>
        <p:spPr/>
        <p:txBody>
          <a:bodyPr/>
          <a:lstStyle>
            <a:lvl1pPr defTabSz="1218180">
              <a:defRPr/>
            </a:lvl1pPr>
          </a:lstStyle>
          <a:p>
            <a:pPr>
              <a:defRPr/>
            </a:pPr>
            <a:endParaRPr lang="en-US"/>
          </a:p>
        </p:txBody>
      </p:sp>
      <p:sp>
        <p:nvSpPr>
          <p:cNvPr id="9" name="Slide Number Placeholder 8"/>
          <p:cNvSpPr>
            <a:spLocks noGrp="1"/>
          </p:cNvSpPr>
          <p:nvPr>
            <p:ph type="sldNum" sz="quarter" idx="12"/>
          </p:nvPr>
        </p:nvSpPr>
        <p:spPr/>
        <p:txBody>
          <a:bodyPr/>
          <a:lstStyle>
            <a:lvl1pPr defTabSz="1217054">
              <a:defRPr/>
            </a:lvl1pPr>
          </a:lstStyle>
          <a:p>
            <a:pPr fontAlgn="base">
              <a:spcBef>
                <a:spcPct val="0"/>
              </a:spcBef>
              <a:spcAft>
                <a:spcPct val="0"/>
              </a:spcAft>
              <a:defRPr/>
            </a:pPr>
            <a:fld id="{537249E8-A035-46AA-AC6E-A365E860566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2066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1218180">
              <a:defRPr/>
            </a:lvl1pPr>
          </a:lstStyle>
          <a:p>
            <a:pPr>
              <a:defRPr/>
            </a:pPr>
            <a:fld id="{2BDFDCE9-62C5-4FFC-8A8E-48AF6EAF0E55}" type="datetimeFigureOut">
              <a:rPr lang="en-US" smtClean="0"/>
              <a:pPr>
                <a:defRPr/>
              </a:pPr>
              <a:t>15/11/2022</a:t>
            </a:fld>
            <a:endParaRPr lang="en-US"/>
          </a:p>
        </p:txBody>
      </p:sp>
      <p:sp>
        <p:nvSpPr>
          <p:cNvPr id="4" name="Footer Placeholder 3"/>
          <p:cNvSpPr>
            <a:spLocks noGrp="1"/>
          </p:cNvSpPr>
          <p:nvPr>
            <p:ph type="ftr" sz="quarter" idx="11"/>
          </p:nvPr>
        </p:nvSpPr>
        <p:spPr/>
        <p:txBody>
          <a:bodyPr/>
          <a:lstStyle>
            <a:lvl1pPr defTabSz="1218180">
              <a:defRPr/>
            </a:lvl1pPr>
          </a:lstStyle>
          <a:p>
            <a:pPr>
              <a:defRPr/>
            </a:pPr>
            <a:endParaRPr lang="en-US"/>
          </a:p>
        </p:txBody>
      </p:sp>
      <p:sp>
        <p:nvSpPr>
          <p:cNvPr id="5" name="Slide Number Placeholder 4"/>
          <p:cNvSpPr>
            <a:spLocks noGrp="1"/>
          </p:cNvSpPr>
          <p:nvPr>
            <p:ph type="sldNum" sz="quarter" idx="12"/>
          </p:nvPr>
        </p:nvSpPr>
        <p:spPr/>
        <p:txBody>
          <a:bodyPr/>
          <a:lstStyle>
            <a:lvl1pPr defTabSz="1217054">
              <a:defRPr/>
            </a:lvl1pPr>
          </a:lstStyle>
          <a:p>
            <a:pPr fontAlgn="base">
              <a:spcBef>
                <a:spcPct val="0"/>
              </a:spcBef>
              <a:spcAft>
                <a:spcPct val="0"/>
              </a:spcAft>
              <a:defRPr/>
            </a:pPr>
            <a:fld id="{92A24968-80C4-4BEE-974C-CA9A2E4C0AE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175254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1218180">
              <a:defRPr/>
            </a:lvl1pPr>
          </a:lstStyle>
          <a:p>
            <a:pPr>
              <a:defRPr/>
            </a:pPr>
            <a:fld id="{CA58FAA2-9B84-4404-A75C-4446CD375443}" type="datetimeFigureOut">
              <a:rPr lang="en-US" smtClean="0"/>
              <a:pPr>
                <a:defRPr/>
              </a:pPr>
              <a:t>15/11/2022</a:t>
            </a:fld>
            <a:endParaRPr lang="en-US"/>
          </a:p>
        </p:txBody>
      </p:sp>
      <p:sp>
        <p:nvSpPr>
          <p:cNvPr id="3" name="Footer Placeholder 2"/>
          <p:cNvSpPr>
            <a:spLocks noGrp="1"/>
          </p:cNvSpPr>
          <p:nvPr>
            <p:ph type="ftr" sz="quarter" idx="11"/>
          </p:nvPr>
        </p:nvSpPr>
        <p:spPr/>
        <p:txBody>
          <a:bodyPr/>
          <a:lstStyle>
            <a:lvl1pPr defTabSz="1218180">
              <a:defRPr/>
            </a:lvl1pPr>
          </a:lstStyle>
          <a:p>
            <a:pPr>
              <a:defRPr/>
            </a:pPr>
            <a:endParaRPr lang="en-US"/>
          </a:p>
        </p:txBody>
      </p:sp>
      <p:sp>
        <p:nvSpPr>
          <p:cNvPr id="4" name="Slide Number Placeholder 3"/>
          <p:cNvSpPr>
            <a:spLocks noGrp="1"/>
          </p:cNvSpPr>
          <p:nvPr>
            <p:ph type="sldNum" sz="quarter" idx="12"/>
          </p:nvPr>
        </p:nvSpPr>
        <p:spPr/>
        <p:txBody>
          <a:bodyPr/>
          <a:lstStyle>
            <a:lvl1pPr defTabSz="1217054">
              <a:defRPr/>
            </a:lvl1pPr>
          </a:lstStyle>
          <a:p>
            <a:pPr fontAlgn="base">
              <a:spcBef>
                <a:spcPct val="0"/>
              </a:spcBef>
              <a:spcAft>
                <a:spcPct val="0"/>
              </a:spcAft>
              <a:defRPr/>
            </a:pPr>
            <a:fld id="{558F3F6B-05CD-4708-821C-0C9A3EC1499D}"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92161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67"/>
            </a:lvl1pPr>
            <a:lvl2pPr marL="457035" indent="0">
              <a:buNone/>
              <a:defRPr sz="1200"/>
            </a:lvl2pPr>
            <a:lvl3pPr marL="914082" indent="0">
              <a:buNone/>
              <a:defRPr sz="1067"/>
            </a:lvl3pPr>
            <a:lvl4pPr marL="1371124" indent="0">
              <a:buNone/>
              <a:defRPr sz="933"/>
            </a:lvl4pPr>
            <a:lvl5pPr marL="1828165" indent="0">
              <a:buNone/>
              <a:defRPr sz="933"/>
            </a:lvl5pPr>
            <a:lvl6pPr marL="2285214" indent="0">
              <a:buNone/>
              <a:defRPr sz="933"/>
            </a:lvl6pPr>
            <a:lvl7pPr marL="2742246" indent="0">
              <a:buNone/>
              <a:defRPr sz="933"/>
            </a:lvl7pPr>
            <a:lvl8pPr marL="3199280" indent="0">
              <a:buNone/>
              <a:defRPr sz="933"/>
            </a:lvl8pPr>
            <a:lvl9pPr marL="3656315"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lvl1pPr defTabSz="1218180">
              <a:defRPr/>
            </a:lvl1pPr>
          </a:lstStyle>
          <a:p>
            <a:pPr>
              <a:defRPr/>
            </a:pPr>
            <a:fld id="{6A1F576F-60AD-4025-9221-368D7ED27889}" type="datetimeFigureOut">
              <a:rPr lang="en-US" smtClean="0"/>
              <a:pPr>
                <a:defRPr/>
              </a:pPr>
              <a:t>15/11/2022</a:t>
            </a:fld>
            <a:endParaRPr lang="en-US"/>
          </a:p>
        </p:txBody>
      </p:sp>
      <p:sp>
        <p:nvSpPr>
          <p:cNvPr id="6" name="Footer Placeholder 5"/>
          <p:cNvSpPr>
            <a:spLocks noGrp="1"/>
          </p:cNvSpPr>
          <p:nvPr>
            <p:ph type="ftr" sz="quarter" idx="11"/>
          </p:nvPr>
        </p:nvSpPr>
        <p:spPr/>
        <p:txBody>
          <a:bodyPr/>
          <a:lstStyle>
            <a:lvl1pPr defTabSz="1218180">
              <a:defRPr/>
            </a:lvl1pPr>
          </a:lstStyle>
          <a:p>
            <a:pPr>
              <a:defRPr/>
            </a:pPr>
            <a:endParaRPr lang="en-US"/>
          </a:p>
        </p:txBody>
      </p:sp>
      <p:sp>
        <p:nvSpPr>
          <p:cNvPr id="7" name="Slide Number Placeholder 6"/>
          <p:cNvSpPr>
            <a:spLocks noGrp="1"/>
          </p:cNvSpPr>
          <p:nvPr>
            <p:ph type="sldNum" sz="quarter" idx="12"/>
          </p:nvPr>
        </p:nvSpPr>
        <p:spPr/>
        <p:txBody>
          <a:bodyPr/>
          <a:lstStyle>
            <a:lvl1pPr defTabSz="1217054">
              <a:defRPr/>
            </a:lvl1pPr>
          </a:lstStyle>
          <a:p>
            <a:pPr fontAlgn="base">
              <a:spcBef>
                <a:spcPct val="0"/>
              </a:spcBef>
              <a:spcAft>
                <a:spcPct val="0"/>
              </a:spcAft>
              <a:defRPr/>
            </a:pPr>
            <a:fld id="{8B9A62B9-98AA-4713-ABD9-EDCF4E1C64F1}"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234132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pPr lvl="0"/>
            <a:endParaRPr lang="en-US" noProof="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467"/>
            </a:lvl1pPr>
            <a:lvl2pPr marL="457035" indent="0">
              <a:buNone/>
              <a:defRPr sz="1200"/>
            </a:lvl2pPr>
            <a:lvl3pPr marL="914082" indent="0">
              <a:buNone/>
              <a:defRPr sz="1067"/>
            </a:lvl3pPr>
            <a:lvl4pPr marL="1371124" indent="0">
              <a:buNone/>
              <a:defRPr sz="933"/>
            </a:lvl4pPr>
            <a:lvl5pPr marL="1828165" indent="0">
              <a:buNone/>
              <a:defRPr sz="933"/>
            </a:lvl5pPr>
            <a:lvl6pPr marL="2285214" indent="0">
              <a:buNone/>
              <a:defRPr sz="933"/>
            </a:lvl6pPr>
            <a:lvl7pPr marL="2742246" indent="0">
              <a:buNone/>
              <a:defRPr sz="933"/>
            </a:lvl7pPr>
            <a:lvl8pPr marL="3199280" indent="0">
              <a:buNone/>
              <a:defRPr sz="933"/>
            </a:lvl8pPr>
            <a:lvl9pPr marL="3656315"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lvl1pPr defTabSz="1218180">
              <a:defRPr/>
            </a:lvl1pPr>
          </a:lstStyle>
          <a:p>
            <a:pPr>
              <a:defRPr/>
            </a:pPr>
            <a:fld id="{914C1D94-61B9-4B2C-8026-D92802F2A14C}" type="datetimeFigureOut">
              <a:rPr lang="en-US" smtClean="0"/>
              <a:pPr>
                <a:defRPr/>
              </a:pPr>
              <a:t>15/11/2022</a:t>
            </a:fld>
            <a:endParaRPr lang="en-US"/>
          </a:p>
        </p:txBody>
      </p:sp>
      <p:sp>
        <p:nvSpPr>
          <p:cNvPr id="6" name="Footer Placeholder 5"/>
          <p:cNvSpPr>
            <a:spLocks noGrp="1"/>
          </p:cNvSpPr>
          <p:nvPr>
            <p:ph type="ftr" sz="quarter" idx="11"/>
          </p:nvPr>
        </p:nvSpPr>
        <p:spPr/>
        <p:txBody>
          <a:bodyPr/>
          <a:lstStyle>
            <a:lvl1pPr defTabSz="1218180">
              <a:defRPr/>
            </a:lvl1pPr>
          </a:lstStyle>
          <a:p>
            <a:pPr>
              <a:defRPr/>
            </a:pPr>
            <a:endParaRPr lang="en-US"/>
          </a:p>
        </p:txBody>
      </p:sp>
      <p:sp>
        <p:nvSpPr>
          <p:cNvPr id="7" name="Slide Number Placeholder 6"/>
          <p:cNvSpPr>
            <a:spLocks noGrp="1"/>
          </p:cNvSpPr>
          <p:nvPr>
            <p:ph type="sldNum" sz="quarter" idx="12"/>
          </p:nvPr>
        </p:nvSpPr>
        <p:spPr/>
        <p:txBody>
          <a:bodyPr/>
          <a:lstStyle>
            <a:lvl1pPr defTabSz="1217054">
              <a:defRPr/>
            </a:lvl1pPr>
          </a:lstStyle>
          <a:p>
            <a:pPr fontAlgn="base">
              <a:spcBef>
                <a:spcPct val="0"/>
              </a:spcBef>
              <a:spcAft>
                <a:spcPct val="0"/>
              </a:spcAft>
              <a:defRPr/>
            </a:pPr>
            <a:fld id="{D95B5318-42E0-4A16-BB08-E3428F05179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874761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8180">
              <a:defRPr/>
            </a:lvl1pPr>
          </a:lstStyle>
          <a:p>
            <a:pPr>
              <a:defRPr/>
            </a:pPr>
            <a:fld id="{6028936A-43E5-4322-90B1-9D982C9603F9}" type="datetimeFigureOut">
              <a:rPr lang="en-US" smtClean="0"/>
              <a:pPr>
                <a:defRPr/>
              </a:pPr>
              <a:t>15/11/2022</a:t>
            </a:fld>
            <a:endParaRPr lang="en-US"/>
          </a:p>
        </p:txBody>
      </p:sp>
      <p:sp>
        <p:nvSpPr>
          <p:cNvPr id="5" name="Footer Placeholder 4"/>
          <p:cNvSpPr>
            <a:spLocks noGrp="1"/>
          </p:cNvSpPr>
          <p:nvPr>
            <p:ph type="ftr" sz="quarter" idx="11"/>
          </p:nvPr>
        </p:nvSpPr>
        <p:spPr/>
        <p:txBody>
          <a:bodyPr/>
          <a:lstStyle>
            <a:lvl1pPr defTabSz="1218180">
              <a:defRPr/>
            </a:lvl1pPr>
          </a:lstStyle>
          <a:p>
            <a:pPr>
              <a:defRPr/>
            </a:pPr>
            <a:endParaRPr lang="en-US"/>
          </a:p>
        </p:txBody>
      </p:sp>
      <p:sp>
        <p:nvSpPr>
          <p:cNvPr id="6" name="Slide Number Placeholder 5"/>
          <p:cNvSpPr>
            <a:spLocks noGrp="1"/>
          </p:cNvSpPr>
          <p:nvPr>
            <p:ph type="sldNum" sz="quarter" idx="12"/>
          </p:nvPr>
        </p:nvSpPr>
        <p:spPr/>
        <p:txBody>
          <a:bodyPr/>
          <a:lstStyle>
            <a:lvl1pPr defTabSz="1217054">
              <a:defRPr/>
            </a:lvl1pPr>
          </a:lstStyle>
          <a:p>
            <a:pPr fontAlgn="base">
              <a:spcBef>
                <a:spcPct val="0"/>
              </a:spcBef>
              <a:spcAft>
                <a:spcPct val="0"/>
              </a:spcAft>
              <a:defRPr/>
            </a:pPr>
            <a:fld id="{891E929D-52E8-4680-9CE9-ABB69BC746E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80827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8180">
              <a:defRPr/>
            </a:lvl1pPr>
          </a:lstStyle>
          <a:p>
            <a:pPr>
              <a:defRPr/>
            </a:pPr>
            <a:fld id="{D72FF0FD-F502-4CB4-B537-C33CC23BE4C5}" type="datetimeFigureOut">
              <a:rPr lang="en-US" smtClean="0"/>
              <a:pPr>
                <a:defRPr/>
              </a:pPr>
              <a:t>15/11/2022</a:t>
            </a:fld>
            <a:endParaRPr lang="en-US"/>
          </a:p>
        </p:txBody>
      </p:sp>
      <p:sp>
        <p:nvSpPr>
          <p:cNvPr id="5" name="Footer Placeholder 4"/>
          <p:cNvSpPr>
            <a:spLocks noGrp="1"/>
          </p:cNvSpPr>
          <p:nvPr>
            <p:ph type="ftr" sz="quarter" idx="11"/>
          </p:nvPr>
        </p:nvSpPr>
        <p:spPr/>
        <p:txBody>
          <a:bodyPr/>
          <a:lstStyle>
            <a:lvl1pPr defTabSz="1218180">
              <a:defRPr/>
            </a:lvl1pPr>
          </a:lstStyle>
          <a:p>
            <a:pPr>
              <a:defRPr/>
            </a:pPr>
            <a:endParaRPr lang="en-US"/>
          </a:p>
        </p:txBody>
      </p:sp>
      <p:sp>
        <p:nvSpPr>
          <p:cNvPr id="6" name="Slide Number Placeholder 5"/>
          <p:cNvSpPr>
            <a:spLocks noGrp="1"/>
          </p:cNvSpPr>
          <p:nvPr>
            <p:ph type="sldNum" sz="quarter" idx="12"/>
          </p:nvPr>
        </p:nvSpPr>
        <p:spPr/>
        <p:txBody>
          <a:bodyPr/>
          <a:lstStyle>
            <a:lvl1pPr defTabSz="1217054">
              <a:defRPr/>
            </a:lvl1pPr>
          </a:lstStyle>
          <a:p>
            <a:pPr fontAlgn="base">
              <a:spcBef>
                <a:spcPct val="0"/>
              </a:spcBef>
              <a:spcAft>
                <a:spcPct val="0"/>
              </a:spcAft>
              <a:defRPr/>
            </a:pPr>
            <a:fld id="{BB6AAE90-AC4F-4319-836F-7E63AD64FF9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3477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2022/11/15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641DF3-2667-4747-AF00-8702998DFC4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FD07E2-1351-478A-BA2A-6FD49907647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14670F-B554-4A7A-9381-1A186435BF5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3816F96-CB22-4FF3-9810-FD3843E94EA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A1FE491-833A-41A4-8267-2B12267EE846}"/>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8AC0A615-03E9-4E6E-852D-C97BA6F30F1B}" type="slidenum">
              <a:rPr lang="en-US" altLang="en-US"/>
              <a:pPr>
                <a:defRPr/>
              </a:pPr>
              <a:t>‹#›</a:t>
            </a:fld>
            <a:endParaRPr lang="en-US" altLang="en-US"/>
          </a:p>
        </p:txBody>
      </p:sp>
    </p:spTree>
    <p:extLst>
      <p:ext uri="{BB962C8B-B14F-4D97-AF65-F5344CB8AC3E}">
        <p14:creationId xmlns:p14="http://schemas.microsoft.com/office/powerpoint/2010/main" val="190856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81405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1" tIns="34289" rIns="68561" bIns="34289"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1" tIns="34289" rIns="68561"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68561" tIns="34289" rIns="68561" bIns="34289" rtlCol="0" anchor="ctr"/>
          <a:lstStyle>
            <a:lvl1pPr algn="l" defTabSz="914082" eaLnBrk="1" fontAlgn="auto" hangingPunct="1">
              <a:spcBef>
                <a:spcPts val="0"/>
              </a:spcBef>
              <a:spcAft>
                <a:spcPts val="0"/>
              </a:spcAft>
              <a:defRPr sz="1200">
                <a:solidFill>
                  <a:prstClr val="black">
                    <a:tint val="75000"/>
                  </a:prstClr>
                </a:solidFill>
                <a:latin typeface="+mn-lt"/>
                <a:cs typeface="+mn-cs"/>
              </a:defRPr>
            </a:lvl1pPr>
          </a:lstStyle>
          <a:p>
            <a:pPr>
              <a:defRPr/>
            </a:pPr>
            <a:fld id="{E9FD5960-FA0E-4048-9256-CF298B9ABEC0}" type="datetimeFigureOut">
              <a:rPr lang="en-US" smtClean="0"/>
              <a:pPr>
                <a:defRPr/>
              </a:pPr>
              <a:t>15/11/2022</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68561" tIns="34289" rIns="68561" bIns="34289" rtlCol="0" anchor="ctr"/>
          <a:lstStyle>
            <a:lvl1pPr algn="ctr" defTabSz="914082"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68561" tIns="34289" rIns="68561" bIns="34289" numCol="1" anchor="ctr" anchorCtr="0" compatLnSpc="1">
            <a:prstTxWarp prst="textNoShape">
              <a:avLst/>
            </a:prstTxWarp>
          </a:bodyPr>
          <a:lstStyle>
            <a:lvl1pPr algn="r" defTabSz="912261" eaLnBrk="1" hangingPunct="1">
              <a:defRPr sz="1200">
                <a:solidFill>
                  <a:srgbClr val="898989"/>
                </a:solidFill>
              </a:defRPr>
            </a:lvl1pPr>
          </a:lstStyle>
          <a:p>
            <a:pPr fontAlgn="base">
              <a:spcBef>
                <a:spcPct val="0"/>
              </a:spcBef>
              <a:spcAft>
                <a:spcPct val="0"/>
              </a:spcAft>
              <a:defRPr/>
            </a:pPr>
            <a:fld id="{10EEE9B6-22BF-40B0-9D58-F59B85C1490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4486217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2261" rtl="0" eaLnBrk="0" fontAlgn="base" hangingPunct="0">
        <a:spcBef>
          <a:spcPct val="0"/>
        </a:spcBef>
        <a:spcAft>
          <a:spcPct val="0"/>
        </a:spcAft>
        <a:defRPr sz="4400" kern="1200">
          <a:solidFill>
            <a:schemeClr val="tx1"/>
          </a:solidFill>
          <a:latin typeface="+mj-lt"/>
          <a:ea typeface="+mj-ea"/>
          <a:cs typeface="+mj-cs"/>
        </a:defRPr>
      </a:lvl1pPr>
      <a:lvl2pPr algn="ctr" defTabSz="912261" rtl="0" eaLnBrk="0" fontAlgn="base" hangingPunct="0">
        <a:spcBef>
          <a:spcPct val="0"/>
        </a:spcBef>
        <a:spcAft>
          <a:spcPct val="0"/>
        </a:spcAft>
        <a:defRPr sz="4400">
          <a:solidFill>
            <a:schemeClr val="tx1"/>
          </a:solidFill>
          <a:latin typeface="Calibri" panose="020F0502020204030204" pitchFamily="34" charset="0"/>
        </a:defRPr>
      </a:lvl2pPr>
      <a:lvl3pPr algn="ctr" defTabSz="912261" rtl="0" eaLnBrk="0" fontAlgn="base" hangingPunct="0">
        <a:spcBef>
          <a:spcPct val="0"/>
        </a:spcBef>
        <a:spcAft>
          <a:spcPct val="0"/>
        </a:spcAft>
        <a:defRPr sz="4400">
          <a:solidFill>
            <a:schemeClr val="tx1"/>
          </a:solidFill>
          <a:latin typeface="Calibri" panose="020F0502020204030204" pitchFamily="34" charset="0"/>
        </a:defRPr>
      </a:lvl3pPr>
      <a:lvl4pPr algn="ctr" defTabSz="912261" rtl="0" eaLnBrk="0" fontAlgn="base" hangingPunct="0">
        <a:spcBef>
          <a:spcPct val="0"/>
        </a:spcBef>
        <a:spcAft>
          <a:spcPct val="0"/>
        </a:spcAft>
        <a:defRPr sz="4400">
          <a:solidFill>
            <a:schemeClr val="tx1"/>
          </a:solidFill>
          <a:latin typeface="Calibri" panose="020F0502020204030204" pitchFamily="34" charset="0"/>
        </a:defRPr>
      </a:lvl4pPr>
      <a:lvl5pPr algn="ctr" defTabSz="912261" rtl="0" eaLnBrk="0" fontAlgn="base" hangingPunct="0">
        <a:spcBef>
          <a:spcPct val="0"/>
        </a:spcBef>
        <a:spcAft>
          <a:spcPct val="0"/>
        </a:spcAft>
        <a:defRPr sz="4400">
          <a:solidFill>
            <a:schemeClr val="tx1"/>
          </a:solidFill>
          <a:latin typeface="Calibri" panose="020F0502020204030204" pitchFamily="34" charset="0"/>
        </a:defRPr>
      </a:lvl5pPr>
      <a:lvl6pPr marL="609585" algn="ctr" defTabSz="912261" rtl="0" fontAlgn="base">
        <a:spcBef>
          <a:spcPct val="0"/>
        </a:spcBef>
        <a:spcAft>
          <a:spcPct val="0"/>
        </a:spcAft>
        <a:defRPr sz="4400">
          <a:solidFill>
            <a:schemeClr val="tx1"/>
          </a:solidFill>
          <a:latin typeface="Calibri" panose="020F0502020204030204" pitchFamily="34" charset="0"/>
        </a:defRPr>
      </a:lvl6pPr>
      <a:lvl7pPr marL="1219170" algn="ctr" defTabSz="912261" rtl="0" fontAlgn="base">
        <a:spcBef>
          <a:spcPct val="0"/>
        </a:spcBef>
        <a:spcAft>
          <a:spcPct val="0"/>
        </a:spcAft>
        <a:defRPr sz="4400">
          <a:solidFill>
            <a:schemeClr val="tx1"/>
          </a:solidFill>
          <a:latin typeface="Calibri" panose="020F0502020204030204" pitchFamily="34" charset="0"/>
        </a:defRPr>
      </a:lvl7pPr>
      <a:lvl8pPr marL="1828754" algn="ctr" defTabSz="912261" rtl="0" fontAlgn="base">
        <a:spcBef>
          <a:spcPct val="0"/>
        </a:spcBef>
        <a:spcAft>
          <a:spcPct val="0"/>
        </a:spcAft>
        <a:defRPr sz="4400">
          <a:solidFill>
            <a:schemeClr val="tx1"/>
          </a:solidFill>
          <a:latin typeface="Calibri" panose="020F0502020204030204" pitchFamily="34" charset="0"/>
        </a:defRPr>
      </a:lvl8pPr>
      <a:lvl9pPr marL="2438339" algn="ctr" defTabSz="912261" rtl="0" fontAlgn="base">
        <a:spcBef>
          <a:spcPct val="0"/>
        </a:spcBef>
        <a:spcAft>
          <a:spcPct val="0"/>
        </a:spcAft>
        <a:defRPr sz="4400">
          <a:solidFill>
            <a:schemeClr val="tx1"/>
          </a:solidFill>
          <a:latin typeface="Calibri" panose="020F0502020204030204" pitchFamily="34" charset="0"/>
        </a:defRPr>
      </a:lvl9pPr>
    </p:titleStyle>
    <p:bodyStyle>
      <a:lvl1pPr marL="340775" indent="-340775" algn="l" defTabSz="912261"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815" indent="-283626" algn="l" defTabSz="912261"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855" indent="-226478" algn="l" defTabSz="912261"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598044" indent="-226478" algn="l" defTabSz="912261"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233" indent="-226478" algn="l" defTabSz="912261"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722" indent="-228525" algn="l" defTabSz="9140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25" algn="l" defTabSz="9140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5" indent="-228525" algn="l" defTabSz="9140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4" indent="-228525" algn="l" defTabSz="9140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1/relationships/webextension" Target="../webextensions/webextension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slide" Target="slide5.xml"/><Relationship Id="rId12" Type="http://schemas.openxmlformats.org/officeDocument/2006/relationships/image" Target="../media/image1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9.gif"/><Relationship Id="rId5" Type="http://schemas.openxmlformats.org/officeDocument/2006/relationships/image" Target="../media/image7.png"/><Relationship Id="rId10" Type="http://schemas.openxmlformats.org/officeDocument/2006/relationships/image" Target="../media/image8.gif"/><Relationship Id="rId4" Type="http://schemas.openxmlformats.org/officeDocument/2006/relationships/image" Target="../media/image6.png"/><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85303" y="-5715"/>
            <a:ext cx="11506697"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2" name="图片 21" descr="3"/>
          <p:cNvPicPr>
            <a:picLocks noChangeAspect="1"/>
          </p:cNvPicPr>
          <p:nvPr/>
        </p:nvPicPr>
        <p:blipFill>
          <a:blip r:embed="rId2" cstate="print"/>
          <a:srcRect l="16451" t="26544" r="13022" b="21858"/>
          <a:stretch>
            <a:fillRect/>
          </a:stretch>
        </p:blipFill>
        <p:spPr>
          <a:xfrm rot="2040000">
            <a:off x="10916647" y="379654"/>
            <a:ext cx="832485" cy="1069975"/>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96" y="4577998"/>
            <a:ext cx="2294468" cy="2294468"/>
          </a:xfrm>
          <a:prstGeom prst="rect">
            <a:avLst/>
          </a:prstGeom>
        </p:spPr>
      </p:pic>
      <p:sp>
        <p:nvSpPr>
          <p:cNvPr id="26" name="Rectangle 25"/>
          <p:cNvSpPr/>
          <p:nvPr/>
        </p:nvSpPr>
        <p:spPr>
          <a:xfrm>
            <a:off x="3900199" y="3993223"/>
            <a:ext cx="5679736" cy="584775"/>
          </a:xfrm>
          <a:prstGeom prst="rect">
            <a:avLst/>
          </a:prstGeom>
          <a:noFill/>
          <a:ln>
            <a:solidFill>
              <a:schemeClr val="accent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a:ln>
                  <a:noFill/>
                </a:ln>
                <a:solidFill>
                  <a:srgbClr val="C00000"/>
                </a:solidFill>
                <a:effectLst/>
                <a:uLnTx/>
                <a:uFillTx/>
                <a:latin typeface="Arial" pitchFamily="34" charset="0"/>
                <a:cs typeface="Arial" pitchFamily="34" charset="0"/>
              </a:rPr>
              <a:t>GIÁO VIÊN</a:t>
            </a:r>
            <a:r>
              <a:rPr kumimoji="0" lang="en-US" sz="3200" b="1" i="0" strike="noStrike" kern="1200" cap="none" spc="0" normalizeH="0" baseline="0" noProof="0" dirty="0" smtClean="0">
                <a:ln>
                  <a:noFill/>
                </a:ln>
                <a:solidFill>
                  <a:srgbClr val="C00000"/>
                </a:solidFill>
                <a:effectLst/>
                <a:uLnTx/>
                <a:uFillTx/>
                <a:latin typeface="Arial" pitchFamily="34" charset="0"/>
                <a:cs typeface="Arial" pitchFamily="34" charset="0"/>
              </a:rPr>
              <a:t>: TỪ</a:t>
            </a:r>
            <a:r>
              <a:rPr kumimoji="0" lang="en-US" sz="3200" b="1" i="0" strike="noStrike" kern="1200" cap="none" spc="0" normalizeH="0" noProof="0" dirty="0" smtClean="0">
                <a:ln>
                  <a:noFill/>
                </a:ln>
                <a:solidFill>
                  <a:srgbClr val="C00000"/>
                </a:solidFill>
                <a:effectLst/>
                <a:uLnTx/>
                <a:uFillTx/>
                <a:latin typeface="Arial" pitchFamily="34" charset="0"/>
                <a:cs typeface="Arial" pitchFamily="34" charset="0"/>
              </a:rPr>
              <a:t> THỊ THUỶ</a:t>
            </a:r>
            <a:endParaRPr kumimoji="0" lang="en-US" sz="3200" b="1" i="0" strike="noStrike" kern="1200" cap="none" spc="0" normalizeH="0" baseline="0" noProof="0" dirty="0">
              <a:ln>
                <a:noFill/>
              </a:ln>
              <a:solidFill>
                <a:srgbClr val="C00000"/>
              </a:solidFill>
              <a:effectLst/>
              <a:uLnTx/>
              <a:uFillTx/>
              <a:latin typeface="Arial" pitchFamily="34" charset="0"/>
              <a:cs typeface="Arial" pitchFamily="34" charset="0"/>
            </a:endParaRPr>
          </a:p>
        </p:txBody>
      </p:sp>
      <p:sp>
        <p:nvSpPr>
          <p:cNvPr id="8" name="TextBox 7"/>
          <p:cNvSpPr txBox="1"/>
          <p:nvPr/>
        </p:nvSpPr>
        <p:spPr>
          <a:xfrm>
            <a:off x="873456" y="914641"/>
            <a:ext cx="10557765" cy="2492990"/>
          </a:xfrm>
          <a:prstGeom prst="rect">
            <a:avLst/>
          </a:prstGeom>
        </p:spPr>
        <p:txBody>
          <a:bodyPr wrap="square" lIns="0" tIns="0" rIns="0" bIns="0" rtlCol="0" anchor="t">
            <a:spAutoFit/>
          </a:bodyPr>
          <a:lstStyle/>
          <a:p>
            <a:pPr algn="ctr">
              <a:lnSpc>
                <a:spcPct val="150000"/>
              </a:lnSpc>
            </a:pPr>
            <a:r>
              <a:rPr lang="en-US" sz="5400" b="1" spc="83" dirty="0">
                <a:latin typeface="Arial" pitchFamily="34" charset="0"/>
                <a:cs typeface="Arial" pitchFamily="34" charset="0"/>
              </a:rPr>
              <a:t>CHÀO MỪNG CÁC EM ĐẾN VỚI TIẾT HỌC HÔM NAY!</a:t>
            </a:r>
          </a:p>
        </p:txBody>
      </p:sp>
    </p:spTree>
    <p:extLst>
      <p:ext uri="{BB962C8B-B14F-4D97-AF65-F5344CB8AC3E}">
        <p14:creationId xmlns:p14="http://schemas.microsoft.com/office/powerpoint/2010/main" val="338494337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9702" y="2536959"/>
            <a:ext cx="8563269" cy="893172"/>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2" name="TextBox 1">
            <a:extLst>
              <a:ext uri="{FF2B5EF4-FFF2-40B4-BE49-F238E27FC236}">
                <a16:creationId xmlns:a16="http://schemas.microsoft.com/office/drawing/2014/main" id="{96FD9785-1248-4707-ACB9-B93D73F95259}"/>
              </a:ext>
            </a:extLst>
          </p:cNvPr>
          <p:cNvSpPr txBox="1"/>
          <p:nvPr/>
        </p:nvSpPr>
        <p:spPr>
          <a:xfrm>
            <a:off x="1339702" y="2721935"/>
            <a:ext cx="8563269" cy="584775"/>
          </a:xfrm>
          <a:prstGeom prst="rect">
            <a:avLst/>
          </a:prstGeom>
          <a:noFill/>
        </p:spPr>
        <p:txBody>
          <a:bodyPr wrap="square" rtlCol="0">
            <a:spAutoFit/>
          </a:bodyPr>
          <a:lstStyle/>
          <a:p>
            <a:pPr algn="ctr"/>
            <a:r>
              <a:rPr lang="vi-VN" sz="3200" b="1" dirty="0"/>
              <a:t>I. TỪ TƯỢNG THANH VÀ TỪ TƯỢNG HÌNH</a:t>
            </a:r>
            <a:endParaRPr lang="en-US" sz="32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EFCFDA5B-F4E0-46EE-8EEB-57D6E5667ABE}"/>
              </a:ext>
            </a:extLst>
          </p:cNvPr>
          <p:cNvSpPr>
            <a:spLocks noChangeArrowheads="1"/>
          </p:cNvSpPr>
          <p:nvPr/>
        </p:nvSpPr>
        <p:spPr bwMode="auto">
          <a:xfrm>
            <a:off x="2197395" y="388937"/>
            <a:ext cx="15240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dirty="0" err="1">
                <a:solidFill>
                  <a:srgbClr val="000000"/>
                </a:solidFill>
                <a:cs typeface="Arial" panose="020B0604020202020204" pitchFamily="34" charset="0"/>
              </a:rPr>
              <a:t>Cấu</a:t>
            </a:r>
            <a:r>
              <a:rPr lang="en-US" altLang="en-US" sz="2400" b="1" dirty="0">
                <a:solidFill>
                  <a:srgbClr val="000000"/>
                </a:solidFill>
                <a:cs typeface="Arial" panose="020B0604020202020204" pitchFamily="34" charset="0"/>
              </a:rPr>
              <a:t> </a:t>
            </a:r>
            <a:r>
              <a:rPr lang="en-US" altLang="en-US" sz="2400" b="1" dirty="0" err="1">
                <a:solidFill>
                  <a:srgbClr val="000000"/>
                </a:solidFill>
                <a:cs typeface="Arial" panose="020B0604020202020204" pitchFamily="34" charset="0"/>
              </a:rPr>
              <a:t>tạo</a:t>
            </a:r>
            <a:endParaRPr lang="en-US" altLang="en-US" sz="2400" b="1" dirty="0">
              <a:solidFill>
                <a:srgbClr val="000000"/>
              </a:solidFill>
              <a:cs typeface="Arial" panose="020B0604020202020204" pitchFamily="34" charset="0"/>
            </a:endParaRPr>
          </a:p>
        </p:txBody>
      </p:sp>
      <p:sp>
        <p:nvSpPr>
          <p:cNvPr id="5" name="AutoShape 8">
            <a:extLst>
              <a:ext uri="{FF2B5EF4-FFF2-40B4-BE49-F238E27FC236}">
                <a16:creationId xmlns:a16="http://schemas.microsoft.com/office/drawing/2014/main" id="{7D62FD3D-F865-46D2-9B5F-6D3DAEA5BA6B}"/>
              </a:ext>
            </a:extLst>
          </p:cNvPr>
          <p:cNvSpPr>
            <a:spLocks noChangeArrowheads="1"/>
          </p:cNvSpPr>
          <p:nvPr/>
        </p:nvSpPr>
        <p:spPr bwMode="auto">
          <a:xfrm>
            <a:off x="2197395" y="3055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Tính chất</a:t>
            </a:r>
          </a:p>
        </p:txBody>
      </p:sp>
      <p:sp>
        <p:nvSpPr>
          <p:cNvPr id="6" name="AutoShape 9">
            <a:extLst>
              <a:ext uri="{FF2B5EF4-FFF2-40B4-BE49-F238E27FC236}">
                <a16:creationId xmlns:a16="http://schemas.microsoft.com/office/drawing/2014/main" id="{1D7F670F-DBF5-44D6-80B7-1134B2BADE13}"/>
              </a:ext>
            </a:extLst>
          </p:cNvPr>
          <p:cNvSpPr>
            <a:spLocks noChangeArrowheads="1"/>
          </p:cNvSpPr>
          <p:nvPr/>
        </p:nvSpPr>
        <p:spPr bwMode="auto">
          <a:xfrm>
            <a:off x="2197395" y="4579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Nguồn gốc</a:t>
            </a:r>
          </a:p>
        </p:txBody>
      </p:sp>
      <p:sp>
        <p:nvSpPr>
          <p:cNvPr id="7" name="AutoShape 10">
            <a:extLst>
              <a:ext uri="{FF2B5EF4-FFF2-40B4-BE49-F238E27FC236}">
                <a16:creationId xmlns:a16="http://schemas.microsoft.com/office/drawing/2014/main" id="{51D0C814-2EF0-44E0-BF8A-67DE660394A5}"/>
              </a:ext>
            </a:extLst>
          </p:cNvPr>
          <p:cNvSpPr>
            <a:spLocks noChangeArrowheads="1"/>
          </p:cNvSpPr>
          <p:nvPr/>
        </p:nvSpPr>
        <p:spPr bwMode="auto">
          <a:xfrm>
            <a:off x="2273595" y="57991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Mở rộng</a:t>
            </a:r>
          </a:p>
        </p:txBody>
      </p:sp>
      <p:sp>
        <p:nvSpPr>
          <p:cNvPr id="8" name="AutoShape 17">
            <a:extLst>
              <a:ext uri="{FF2B5EF4-FFF2-40B4-BE49-F238E27FC236}">
                <a16:creationId xmlns:a16="http://schemas.microsoft.com/office/drawing/2014/main" id="{873DB9F3-466A-4C84-AA41-49E80C6E6598}"/>
              </a:ext>
            </a:extLst>
          </p:cNvPr>
          <p:cNvSpPr>
            <a:spLocks noChangeArrowheads="1"/>
          </p:cNvSpPr>
          <p:nvPr/>
        </p:nvSpPr>
        <p:spPr bwMode="auto">
          <a:xfrm>
            <a:off x="4308770" y="574675"/>
            <a:ext cx="1220788" cy="387350"/>
          </a:xfrm>
          <a:prstGeom prst="roundRect">
            <a:avLst>
              <a:gd name="adj" fmla="val 50000"/>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00CC"/>
                </a:solidFill>
                <a:cs typeface="Arial" panose="020B0604020202020204" pitchFamily="34" charset="0"/>
              </a:rPr>
              <a:t>Từ</a:t>
            </a:r>
            <a:r>
              <a:rPr lang="en-US" altLang="en-US" sz="2000" b="1" dirty="0">
                <a:solidFill>
                  <a:srgbClr val="0000CC"/>
                </a:solidFill>
                <a:cs typeface="Arial" panose="020B0604020202020204" pitchFamily="34" charset="0"/>
              </a:rPr>
              <a:t> </a:t>
            </a:r>
            <a:r>
              <a:rPr lang="en-US" altLang="en-US" sz="2000" b="1" dirty="0" err="1">
                <a:solidFill>
                  <a:srgbClr val="0000CC"/>
                </a:solidFill>
                <a:cs typeface="Arial" panose="020B0604020202020204" pitchFamily="34" charset="0"/>
              </a:rPr>
              <a:t>phức</a:t>
            </a:r>
            <a:endParaRPr lang="en-US" altLang="en-US" sz="2000" b="1" dirty="0">
              <a:solidFill>
                <a:srgbClr val="0000CC"/>
              </a:solidFill>
              <a:cs typeface="Arial" panose="020B0604020202020204" pitchFamily="34" charset="0"/>
            </a:endParaRPr>
          </a:p>
        </p:txBody>
      </p:sp>
      <p:sp>
        <p:nvSpPr>
          <p:cNvPr id="9" name="AutoShape 24">
            <a:extLst>
              <a:ext uri="{FF2B5EF4-FFF2-40B4-BE49-F238E27FC236}">
                <a16:creationId xmlns:a16="http://schemas.microsoft.com/office/drawing/2014/main" id="{EB70C2F0-7411-47D2-A94B-2516E07E33EB}"/>
              </a:ext>
            </a:extLst>
          </p:cNvPr>
          <p:cNvSpPr>
            <a:spLocks noChangeArrowheads="1"/>
          </p:cNvSpPr>
          <p:nvPr/>
        </p:nvSpPr>
        <p:spPr bwMode="auto">
          <a:xfrm>
            <a:off x="2197395" y="1531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dirty="0" err="1">
                <a:solidFill>
                  <a:srgbClr val="000000"/>
                </a:solidFill>
                <a:cs typeface="Arial" panose="020B0604020202020204" pitchFamily="34" charset="0"/>
              </a:rPr>
              <a:t>Nghĩa</a:t>
            </a:r>
            <a:endParaRPr lang="en-US" altLang="en-US" sz="2400" b="1" dirty="0">
              <a:solidFill>
                <a:srgbClr val="000000"/>
              </a:solidFill>
              <a:cs typeface="Arial" panose="020B0604020202020204" pitchFamily="34" charset="0"/>
            </a:endParaRPr>
          </a:p>
        </p:txBody>
      </p:sp>
      <p:sp>
        <p:nvSpPr>
          <p:cNvPr id="10" name="Rectangle 55">
            <a:extLst>
              <a:ext uri="{FF2B5EF4-FFF2-40B4-BE49-F238E27FC236}">
                <a16:creationId xmlns:a16="http://schemas.microsoft.com/office/drawing/2014/main" id="{B7F739A7-58F0-413C-AEBA-32270123EE83}"/>
              </a:ext>
            </a:extLst>
          </p:cNvPr>
          <p:cNvSpPr>
            <a:spLocks noChangeArrowheads="1"/>
          </p:cNvSpPr>
          <p:nvPr/>
        </p:nvSpPr>
        <p:spPr bwMode="auto">
          <a:xfrm>
            <a:off x="578145" y="2217737"/>
            <a:ext cx="914400" cy="1447800"/>
          </a:xfrm>
          <a:prstGeom prst="rect">
            <a:avLst/>
          </a:prstGeom>
          <a:solidFill>
            <a:schemeClr val="accent6">
              <a:lumMod val="20000"/>
              <a:lumOff val="80000"/>
            </a:schemeClr>
          </a:solidFill>
          <a:ln w="28575">
            <a:solidFill>
              <a:schemeClr val="accent6">
                <a:lumMod val="75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cs typeface="Arial" panose="020B0604020202020204" pitchFamily="34" charset="0"/>
              </a:rPr>
              <a:t>TỪ</a:t>
            </a:r>
          </a:p>
          <a:p>
            <a:pPr algn="ctr" eaLnBrk="1" hangingPunct="1">
              <a:spcBef>
                <a:spcPct val="0"/>
              </a:spcBef>
              <a:buFontTx/>
              <a:buNone/>
            </a:pPr>
            <a:r>
              <a:rPr lang="en-US" altLang="en-US" sz="2000" b="1" dirty="0">
                <a:solidFill>
                  <a:srgbClr val="FF0000"/>
                </a:solidFill>
                <a:cs typeface="Arial" panose="020B0604020202020204" pitchFamily="34" charset="0"/>
              </a:rPr>
              <a:t>VỰNG</a:t>
            </a:r>
          </a:p>
        </p:txBody>
      </p:sp>
      <p:sp>
        <p:nvSpPr>
          <p:cNvPr id="11" name="Line 57">
            <a:extLst>
              <a:ext uri="{FF2B5EF4-FFF2-40B4-BE49-F238E27FC236}">
                <a16:creationId xmlns:a16="http://schemas.microsoft.com/office/drawing/2014/main" id="{914EDFDD-CC05-437F-9196-76E29BFC360C}"/>
              </a:ext>
            </a:extLst>
          </p:cNvPr>
          <p:cNvSpPr>
            <a:spLocks noChangeShapeType="1"/>
          </p:cNvSpPr>
          <p:nvPr/>
        </p:nvSpPr>
        <p:spPr bwMode="auto">
          <a:xfrm flipV="1">
            <a:off x="1517945" y="2994025"/>
            <a:ext cx="374650" cy="47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2" name="Line 58">
            <a:extLst>
              <a:ext uri="{FF2B5EF4-FFF2-40B4-BE49-F238E27FC236}">
                <a16:creationId xmlns:a16="http://schemas.microsoft.com/office/drawing/2014/main" id="{5631B847-F8C8-4099-88E4-13B9F35D7CF2}"/>
              </a:ext>
            </a:extLst>
          </p:cNvPr>
          <p:cNvSpPr>
            <a:spLocks noChangeShapeType="1"/>
          </p:cNvSpPr>
          <p:nvPr/>
        </p:nvSpPr>
        <p:spPr bwMode="auto">
          <a:xfrm flipV="1">
            <a:off x="1892595" y="803275"/>
            <a:ext cx="293688"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 name="Line 56">
            <a:extLst>
              <a:ext uri="{FF2B5EF4-FFF2-40B4-BE49-F238E27FC236}">
                <a16:creationId xmlns:a16="http://schemas.microsoft.com/office/drawing/2014/main" id="{F86DC4B6-E219-4564-B794-B0CE6E68CABE}"/>
              </a:ext>
            </a:extLst>
          </p:cNvPr>
          <p:cNvSpPr>
            <a:spLocks noChangeShapeType="1"/>
          </p:cNvSpPr>
          <p:nvPr/>
        </p:nvSpPr>
        <p:spPr bwMode="auto">
          <a:xfrm flipH="1">
            <a:off x="1892595" y="784225"/>
            <a:ext cx="19050" cy="52895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 name="Line 59">
            <a:extLst>
              <a:ext uri="{FF2B5EF4-FFF2-40B4-BE49-F238E27FC236}">
                <a16:creationId xmlns:a16="http://schemas.microsoft.com/office/drawing/2014/main" id="{ABF092B7-47B4-4E7B-88FC-5BBA4FE2FC9B}"/>
              </a:ext>
            </a:extLst>
          </p:cNvPr>
          <p:cNvSpPr>
            <a:spLocks noChangeShapeType="1"/>
          </p:cNvSpPr>
          <p:nvPr/>
        </p:nvSpPr>
        <p:spPr bwMode="auto">
          <a:xfrm>
            <a:off x="1892595" y="1793875"/>
            <a:ext cx="279400"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5" name="Line 61">
            <a:extLst>
              <a:ext uri="{FF2B5EF4-FFF2-40B4-BE49-F238E27FC236}">
                <a16:creationId xmlns:a16="http://schemas.microsoft.com/office/drawing/2014/main" id="{D07B0213-8317-436B-9656-B6307BFA6F99}"/>
              </a:ext>
            </a:extLst>
          </p:cNvPr>
          <p:cNvSpPr>
            <a:spLocks noChangeShapeType="1"/>
          </p:cNvSpPr>
          <p:nvPr/>
        </p:nvSpPr>
        <p:spPr bwMode="auto">
          <a:xfrm>
            <a:off x="1892595" y="3279775"/>
            <a:ext cx="279400" cy="206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 name="Line 62">
            <a:extLst>
              <a:ext uri="{FF2B5EF4-FFF2-40B4-BE49-F238E27FC236}">
                <a16:creationId xmlns:a16="http://schemas.microsoft.com/office/drawing/2014/main" id="{1732779D-0B52-4347-9427-AAED27DE6259}"/>
              </a:ext>
            </a:extLst>
          </p:cNvPr>
          <p:cNvSpPr>
            <a:spLocks noChangeShapeType="1"/>
          </p:cNvSpPr>
          <p:nvPr/>
        </p:nvSpPr>
        <p:spPr bwMode="auto">
          <a:xfrm>
            <a:off x="1892595" y="4808537"/>
            <a:ext cx="320675" cy="174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7" name="Line 63">
            <a:extLst>
              <a:ext uri="{FF2B5EF4-FFF2-40B4-BE49-F238E27FC236}">
                <a16:creationId xmlns:a16="http://schemas.microsoft.com/office/drawing/2014/main" id="{27BA5E9B-57D0-44D0-977E-94BD03EEB7B9}"/>
              </a:ext>
            </a:extLst>
          </p:cNvPr>
          <p:cNvSpPr>
            <a:spLocks noChangeShapeType="1"/>
          </p:cNvSpPr>
          <p:nvPr/>
        </p:nvSpPr>
        <p:spPr bwMode="auto">
          <a:xfrm>
            <a:off x="1892595" y="6027737"/>
            <a:ext cx="384175" cy="14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8" name="Line 67">
            <a:extLst>
              <a:ext uri="{FF2B5EF4-FFF2-40B4-BE49-F238E27FC236}">
                <a16:creationId xmlns:a16="http://schemas.microsoft.com/office/drawing/2014/main" id="{C17C91DA-D885-49F6-89C2-623D9567BEBF}"/>
              </a:ext>
            </a:extLst>
          </p:cNvPr>
          <p:cNvSpPr>
            <a:spLocks noChangeShapeType="1"/>
          </p:cNvSpPr>
          <p:nvPr/>
        </p:nvSpPr>
        <p:spPr bwMode="auto">
          <a:xfrm flipV="1">
            <a:off x="3721395" y="32226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9" name="Line 68">
            <a:extLst>
              <a:ext uri="{FF2B5EF4-FFF2-40B4-BE49-F238E27FC236}">
                <a16:creationId xmlns:a16="http://schemas.microsoft.com/office/drawing/2014/main" id="{A267F8CD-43B8-47C4-B91D-2F218F19611B}"/>
              </a:ext>
            </a:extLst>
          </p:cNvPr>
          <p:cNvSpPr>
            <a:spLocks noChangeShapeType="1"/>
          </p:cNvSpPr>
          <p:nvPr/>
        </p:nvSpPr>
        <p:spPr bwMode="auto">
          <a:xfrm>
            <a:off x="3721395" y="62706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0" name="AutoShape 71">
            <a:extLst>
              <a:ext uri="{FF2B5EF4-FFF2-40B4-BE49-F238E27FC236}">
                <a16:creationId xmlns:a16="http://schemas.microsoft.com/office/drawing/2014/main" id="{7C2D8041-B628-419D-BE7A-D7587ADDF90C}"/>
              </a:ext>
            </a:extLst>
          </p:cNvPr>
          <p:cNvSpPr>
            <a:spLocks noChangeArrowheads="1"/>
          </p:cNvSpPr>
          <p:nvPr/>
        </p:nvSpPr>
        <p:spPr bwMode="auto">
          <a:xfrm>
            <a:off x="6007395" y="922337"/>
            <a:ext cx="1220788"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láy</a:t>
            </a:r>
          </a:p>
        </p:txBody>
      </p:sp>
      <p:sp>
        <p:nvSpPr>
          <p:cNvPr id="21" name="AutoShape 72">
            <a:extLst>
              <a:ext uri="{FF2B5EF4-FFF2-40B4-BE49-F238E27FC236}">
                <a16:creationId xmlns:a16="http://schemas.microsoft.com/office/drawing/2014/main" id="{998A7227-25FB-40AA-98D3-C8C733D444EF}"/>
              </a:ext>
            </a:extLst>
          </p:cNvPr>
          <p:cNvSpPr>
            <a:spLocks noChangeArrowheads="1"/>
          </p:cNvSpPr>
          <p:nvPr/>
        </p:nvSpPr>
        <p:spPr bwMode="auto">
          <a:xfrm>
            <a:off x="6007396" y="229393"/>
            <a:ext cx="1220787"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Từ</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ghép</a:t>
            </a:r>
            <a:endParaRPr lang="en-US" altLang="en-US" sz="2000" b="1" dirty="0">
              <a:solidFill>
                <a:srgbClr val="002060"/>
              </a:solidFill>
              <a:cs typeface="Arial" panose="020B0604020202020204" pitchFamily="34" charset="0"/>
            </a:endParaRPr>
          </a:p>
        </p:txBody>
      </p:sp>
      <p:sp>
        <p:nvSpPr>
          <p:cNvPr id="22" name="Line 73">
            <a:extLst>
              <a:ext uri="{FF2B5EF4-FFF2-40B4-BE49-F238E27FC236}">
                <a16:creationId xmlns:a16="http://schemas.microsoft.com/office/drawing/2014/main" id="{F33388C6-148D-4DB7-BDF8-B9DC041FB8FF}"/>
              </a:ext>
            </a:extLst>
          </p:cNvPr>
          <p:cNvSpPr>
            <a:spLocks noChangeShapeType="1"/>
          </p:cNvSpPr>
          <p:nvPr/>
        </p:nvSpPr>
        <p:spPr bwMode="auto">
          <a:xfrm flipV="1">
            <a:off x="5488283" y="598487"/>
            <a:ext cx="5334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3" name="Line 74">
            <a:extLst>
              <a:ext uri="{FF2B5EF4-FFF2-40B4-BE49-F238E27FC236}">
                <a16:creationId xmlns:a16="http://schemas.microsoft.com/office/drawing/2014/main" id="{5625A856-6D1E-4608-B576-71FA60F5851B}"/>
              </a:ext>
            </a:extLst>
          </p:cNvPr>
          <p:cNvSpPr>
            <a:spLocks noChangeShapeType="1"/>
          </p:cNvSpPr>
          <p:nvPr/>
        </p:nvSpPr>
        <p:spPr bwMode="auto">
          <a:xfrm>
            <a:off x="5488283" y="903287"/>
            <a:ext cx="560387" cy="30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 name="AutoShape 77">
            <a:extLst>
              <a:ext uri="{FF2B5EF4-FFF2-40B4-BE49-F238E27FC236}">
                <a16:creationId xmlns:a16="http://schemas.microsoft.com/office/drawing/2014/main" id="{13D0EAD8-63AE-4E0B-A1E2-691E6314EDC6}"/>
              </a:ext>
            </a:extLst>
          </p:cNvPr>
          <p:cNvSpPr>
            <a:spLocks noChangeArrowheads="1"/>
          </p:cNvSpPr>
          <p:nvPr/>
        </p:nvSpPr>
        <p:spPr bwMode="auto">
          <a:xfrm>
            <a:off x="4235745" y="243681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nghĩa</a:t>
            </a:r>
          </a:p>
        </p:txBody>
      </p:sp>
      <p:sp>
        <p:nvSpPr>
          <p:cNvPr id="25" name="AutoShape 78">
            <a:extLst>
              <a:ext uri="{FF2B5EF4-FFF2-40B4-BE49-F238E27FC236}">
                <a16:creationId xmlns:a16="http://schemas.microsoft.com/office/drawing/2014/main" id="{19700F76-4960-45D6-BCC4-88A5D1B25B94}"/>
              </a:ext>
            </a:extLst>
          </p:cNvPr>
          <p:cNvSpPr>
            <a:spLocks noChangeArrowheads="1"/>
          </p:cNvSpPr>
          <p:nvPr/>
        </p:nvSpPr>
        <p:spPr bwMode="auto">
          <a:xfrm>
            <a:off x="4265908" y="1373187"/>
            <a:ext cx="1560512"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gốc</a:t>
            </a:r>
          </a:p>
        </p:txBody>
      </p:sp>
      <p:sp>
        <p:nvSpPr>
          <p:cNvPr id="26" name="AutoShape 79">
            <a:extLst>
              <a:ext uri="{FF2B5EF4-FFF2-40B4-BE49-F238E27FC236}">
                <a16:creationId xmlns:a16="http://schemas.microsoft.com/office/drawing/2014/main" id="{A6768323-7E37-4AD1-A86B-EF471183B3DD}"/>
              </a:ext>
            </a:extLst>
          </p:cNvPr>
          <p:cNvSpPr>
            <a:spLocks noChangeArrowheads="1"/>
          </p:cNvSpPr>
          <p:nvPr/>
        </p:nvSpPr>
        <p:spPr bwMode="auto">
          <a:xfrm>
            <a:off x="4265908" y="1854200"/>
            <a:ext cx="160020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chuyển</a:t>
            </a:r>
          </a:p>
        </p:txBody>
      </p:sp>
      <p:sp>
        <p:nvSpPr>
          <p:cNvPr id="27" name="Line 81">
            <a:extLst>
              <a:ext uri="{FF2B5EF4-FFF2-40B4-BE49-F238E27FC236}">
                <a16:creationId xmlns:a16="http://schemas.microsoft.com/office/drawing/2014/main" id="{D7274B60-8617-4C97-A8F7-3FAF598B96EA}"/>
              </a:ext>
            </a:extLst>
          </p:cNvPr>
          <p:cNvSpPr>
            <a:spLocks noChangeShapeType="1"/>
          </p:cNvSpPr>
          <p:nvPr/>
        </p:nvSpPr>
        <p:spPr bwMode="auto">
          <a:xfrm flipV="1">
            <a:off x="3732508" y="1601787"/>
            <a:ext cx="5334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 name="Line 82">
            <a:extLst>
              <a:ext uri="{FF2B5EF4-FFF2-40B4-BE49-F238E27FC236}">
                <a16:creationId xmlns:a16="http://schemas.microsoft.com/office/drawing/2014/main" id="{FF7C69AD-7789-4097-9781-AFB80D3E4720}"/>
              </a:ext>
            </a:extLst>
          </p:cNvPr>
          <p:cNvSpPr>
            <a:spLocks noChangeShapeType="1"/>
          </p:cNvSpPr>
          <p:nvPr/>
        </p:nvSpPr>
        <p:spPr bwMode="auto">
          <a:xfrm>
            <a:off x="3732508" y="1754187"/>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9" name="AutoShape 83">
            <a:extLst>
              <a:ext uri="{FF2B5EF4-FFF2-40B4-BE49-F238E27FC236}">
                <a16:creationId xmlns:a16="http://schemas.microsoft.com/office/drawing/2014/main" id="{CD15F414-0F44-4CEC-AC37-09F3CE9AD41B}"/>
              </a:ext>
            </a:extLst>
          </p:cNvPr>
          <p:cNvSpPr>
            <a:spLocks noChangeArrowheads="1"/>
          </p:cNvSpPr>
          <p:nvPr/>
        </p:nvSpPr>
        <p:spPr bwMode="auto">
          <a:xfrm>
            <a:off x="4240508" y="29178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âm</a:t>
            </a:r>
          </a:p>
        </p:txBody>
      </p:sp>
      <p:sp>
        <p:nvSpPr>
          <p:cNvPr id="30" name="AutoShape 84">
            <a:extLst>
              <a:ext uri="{FF2B5EF4-FFF2-40B4-BE49-F238E27FC236}">
                <a16:creationId xmlns:a16="http://schemas.microsoft.com/office/drawing/2014/main" id="{BD2DF7CC-B992-4D8C-9DD3-76EBC6222838}"/>
              </a:ext>
            </a:extLst>
          </p:cNvPr>
          <p:cNvSpPr>
            <a:spLocks noChangeArrowheads="1"/>
          </p:cNvSpPr>
          <p:nvPr/>
        </p:nvSpPr>
        <p:spPr bwMode="auto">
          <a:xfrm>
            <a:off x="4240508" y="33750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Trái nghĩa</a:t>
            </a:r>
          </a:p>
        </p:txBody>
      </p:sp>
      <p:sp>
        <p:nvSpPr>
          <p:cNvPr id="31" name="AutoShape 85">
            <a:extLst>
              <a:ext uri="{FF2B5EF4-FFF2-40B4-BE49-F238E27FC236}">
                <a16:creationId xmlns:a16="http://schemas.microsoft.com/office/drawing/2014/main" id="{08B719AD-3B2A-4A05-909A-7387CDB683DF}"/>
              </a:ext>
            </a:extLst>
          </p:cNvPr>
          <p:cNvSpPr>
            <a:spLocks noChangeArrowheads="1"/>
          </p:cNvSpPr>
          <p:nvPr/>
        </p:nvSpPr>
        <p:spPr bwMode="auto">
          <a:xfrm>
            <a:off x="4254795" y="382270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Trường từ vựng</a:t>
            </a:r>
          </a:p>
        </p:txBody>
      </p:sp>
      <p:sp>
        <p:nvSpPr>
          <p:cNvPr id="32" name="AutoShape 90">
            <a:extLst>
              <a:ext uri="{FF2B5EF4-FFF2-40B4-BE49-F238E27FC236}">
                <a16:creationId xmlns:a16="http://schemas.microsoft.com/office/drawing/2014/main" id="{19FA4D75-730F-47DD-8A69-0E76687B6745}"/>
              </a:ext>
            </a:extLst>
          </p:cNvPr>
          <p:cNvSpPr>
            <a:spLocks noChangeArrowheads="1"/>
          </p:cNvSpPr>
          <p:nvPr/>
        </p:nvSpPr>
        <p:spPr bwMode="auto">
          <a:xfrm>
            <a:off x="4221458" y="441801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thuần việt</a:t>
            </a:r>
          </a:p>
        </p:txBody>
      </p:sp>
      <p:sp>
        <p:nvSpPr>
          <p:cNvPr id="33" name="AutoShape 91">
            <a:extLst>
              <a:ext uri="{FF2B5EF4-FFF2-40B4-BE49-F238E27FC236}">
                <a16:creationId xmlns:a16="http://schemas.microsoft.com/office/drawing/2014/main" id="{00C4EAD7-CC36-4DD9-A86C-60B59EFFCFCE}"/>
              </a:ext>
            </a:extLst>
          </p:cNvPr>
          <p:cNvSpPr>
            <a:spLocks noChangeArrowheads="1"/>
          </p:cNvSpPr>
          <p:nvPr/>
        </p:nvSpPr>
        <p:spPr bwMode="auto">
          <a:xfrm>
            <a:off x="4211933" y="487045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mượn</a:t>
            </a:r>
          </a:p>
        </p:txBody>
      </p:sp>
      <p:sp>
        <p:nvSpPr>
          <p:cNvPr id="34" name="AutoShape 92">
            <a:extLst>
              <a:ext uri="{FF2B5EF4-FFF2-40B4-BE49-F238E27FC236}">
                <a16:creationId xmlns:a16="http://schemas.microsoft.com/office/drawing/2014/main" id="{5E23445D-0EB9-4588-A198-AD50C5228AFE}"/>
              </a:ext>
            </a:extLst>
          </p:cNvPr>
          <p:cNvSpPr>
            <a:spLocks noChangeArrowheads="1"/>
          </p:cNvSpPr>
          <p:nvPr/>
        </p:nvSpPr>
        <p:spPr bwMode="auto">
          <a:xfrm>
            <a:off x="6693195" y="4968875"/>
            <a:ext cx="1933576"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Ngôn</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ngữ</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khác</a:t>
            </a:r>
            <a:endParaRPr lang="en-US" altLang="en-US" sz="2000" b="1" dirty="0">
              <a:solidFill>
                <a:srgbClr val="002060"/>
              </a:solidFill>
              <a:cs typeface="Arial" panose="020B0604020202020204" pitchFamily="34" charset="0"/>
            </a:endParaRPr>
          </a:p>
        </p:txBody>
      </p:sp>
      <p:sp>
        <p:nvSpPr>
          <p:cNvPr id="35" name="AutoShape 93">
            <a:extLst>
              <a:ext uri="{FF2B5EF4-FFF2-40B4-BE49-F238E27FC236}">
                <a16:creationId xmlns:a16="http://schemas.microsoft.com/office/drawing/2014/main" id="{0D255CEC-08D7-41BB-94DD-ADD485916840}"/>
              </a:ext>
            </a:extLst>
          </p:cNvPr>
          <p:cNvSpPr>
            <a:spLocks noChangeArrowheads="1"/>
          </p:cNvSpPr>
          <p:nvPr/>
        </p:nvSpPr>
        <p:spPr bwMode="auto">
          <a:xfrm>
            <a:off x="6759871" y="4459288"/>
            <a:ext cx="1752600"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Hán Việt</a:t>
            </a:r>
          </a:p>
        </p:txBody>
      </p:sp>
      <p:sp>
        <p:nvSpPr>
          <p:cNvPr id="36" name="Line 94">
            <a:extLst>
              <a:ext uri="{FF2B5EF4-FFF2-40B4-BE49-F238E27FC236}">
                <a16:creationId xmlns:a16="http://schemas.microsoft.com/office/drawing/2014/main" id="{8375E805-07F6-4B4F-8DD1-8C67425F1223}"/>
              </a:ext>
            </a:extLst>
          </p:cNvPr>
          <p:cNvSpPr>
            <a:spLocks noChangeShapeType="1"/>
          </p:cNvSpPr>
          <p:nvPr/>
        </p:nvSpPr>
        <p:spPr bwMode="auto">
          <a:xfrm flipV="1">
            <a:off x="6312195" y="4678362"/>
            <a:ext cx="390525" cy="322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7" name="Line 95">
            <a:extLst>
              <a:ext uri="{FF2B5EF4-FFF2-40B4-BE49-F238E27FC236}">
                <a16:creationId xmlns:a16="http://schemas.microsoft.com/office/drawing/2014/main" id="{C1C04D67-39B8-4678-8A4F-ECAD44656D9D}"/>
              </a:ext>
            </a:extLst>
          </p:cNvPr>
          <p:cNvSpPr>
            <a:spLocks noChangeShapeType="1"/>
          </p:cNvSpPr>
          <p:nvPr/>
        </p:nvSpPr>
        <p:spPr bwMode="auto">
          <a:xfrm>
            <a:off x="6312195" y="4983162"/>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8" name="AutoShape 97">
            <a:extLst>
              <a:ext uri="{FF2B5EF4-FFF2-40B4-BE49-F238E27FC236}">
                <a16:creationId xmlns:a16="http://schemas.microsoft.com/office/drawing/2014/main" id="{338ADE8E-D711-4CDA-AD4B-7631BFF49810}"/>
              </a:ext>
            </a:extLst>
          </p:cNvPr>
          <p:cNvSpPr>
            <a:spLocks noChangeArrowheads="1"/>
          </p:cNvSpPr>
          <p:nvPr/>
        </p:nvSpPr>
        <p:spPr bwMode="auto">
          <a:xfrm>
            <a:off x="4254795" y="545465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thanh</a:t>
            </a:r>
          </a:p>
        </p:txBody>
      </p:sp>
      <p:sp>
        <p:nvSpPr>
          <p:cNvPr id="39" name="AutoShape 98">
            <a:extLst>
              <a:ext uri="{FF2B5EF4-FFF2-40B4-BE49-F238E27FC236}">
                <a16:creationId xmlns:a16="http://schemas.microsoft.com/office/drawing/2014/main" id="{748C11B6-024C-4772-8F7E-66C3ADDEC0ED}"/>
              </a:ext>
            </a:extLst>
          </p:cNvPr>
          <p:cNvSpPr>
            <a:spLocks noChangeArrowheads="1"/>
          </p:cNvSpPr>
          <p:nvPr/>
        </p:nvSpPr>
        <p:spPr bwMode="auto">
          <a:xfrm>
            <a:off x="4254795" y="5894387"/>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hình</a:t>
            </a:r>
          </a:p>
        </p:txBody>
      </p:sp>
      <p:sp>
        <p:nvSpPr>
          <p:cNvPr id="40" name="AutoShape 99">
            <a:extLst>
              <a:ext uri="{FF2B5EF4-FFF2-40B4-BE49-F238E27FC236}">
                <a16:creationId xmlns:a16="http://schemas.microsoft.com/office/drawing/2014/main" id="{2AE33259-9AE1-448F-8DB1-3A043559D937}"/>
              </a:ext>
            </a:extLst>
          </p:cNvPr>
          <p:cNvSpPr>
            <a:spLocks noChangeArrowheads="1"/>
          </p:cNvSpPr>
          <p:nvPr/>
        </p:nvSpPr>
        <p:spPr bwMode="auto">
          <a:xfrm>
            <a:off x="4254795" y="63595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Biện pháp tu từ</a:t>
            </a:r>
          </a:p>
        </p:txBody>
      </p:sp>
      <p:sp>
        <p:nvSpPr>
          <p:cNvPr id="41" name="Line 108">
            <a:extLst>
              <a:ext uri="{FF2B5EF4-FFF2-40B4-BE49-F238E27FC236}">
                <a16:creationId xmlns:a16="http://schemas.microsoft.com/office/drawing/2014/main" id="{FC5FC2CD-70F6-4D6E-9C9D-D031A56A2E48}"/>
              </a:ext>
            </a:extLst>
          </p:cNvPr>
          <p:cNvSpPr>
            <a:spLocks noChangeShapeType="1"/>
          </p:cNvSpPr>
          <p:nvPr/>
        </p:nvSpPr>
        <p:spPr bwMode="auto">
          <a:xfrm flipV="1">
            <a:off x="3797595" y="4579937"/>
            <a:ext cx="4572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 name="Line 109">
            <a:extLst>
              <a:ext uri="{FF2B5EF4-FFF2-40B4-BE49-F238E27FC236}">
                <a16:creationId xmlns:a16="http://schemas.microsoft.com/office/drawing/2014/main" id="{64EBEA82-D12F-4A5C-B9B0-71C33BC2084C}"/>
              </a:ext>
            </a:extLst>
          </p:cNvPr>
          <p:cNvSpPr>
            <a:spLocks noChangeShapeType="1"/>
          </p:cNvSpPr>
          <p:nvPr/>
        </p:nvSpPr>
        <p:spPr bwMode="auto">
          <a:xfrm>
            <a:off x="3797595" y="4808537"/>
            <a:ext cx="457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3" name="Line 110">
            <a:extLst>
              <a:ext uri="{FF2B5EF4-FFF2-40B4-BE49-F238E27FC236}">
                <a16:creationId xmlns:a16="http://schemas.microsoft.com/office/drawing/2014/main" id="{B056F230-5217-4B94-A2AB-7911BE952B12}"/>
              </a:ext>
            </a:extLst>
          </p:cNvPr>
          <p:cNvSpPr>
            <a:spLocks noChangeShapeType="1"/>
          </p:cNvSpPr>
          <p:nvPr/>
        </p:nvSpPr>
        <p:spPr bwMode="auto">
          <a:xfrm flipV="1">
            <a:off x="3873795" y="5722937"/>
            <a:ext cx="3810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4" name="Line 111">
            <a:extLst>
              <a:ext uri="{FF2B5EF4-FFF2-40B4-BE49-F238E27FC236}">
                <a16:creationId xmlns:a16="http://schemas.microsoft.com/office/drawing/2014/main" id="{A2B27785-CB69-450A-8BAA-BDFF99E9A4C1}"/>
              </a:ext>
            </a:extLst>
          </p:cNvPr>
          <p:cNvSpPr>
            <a:spLocks noChangeShapeType="1"/>
          </p:cNvSpPr>
          <p:nvPr/>
        </p:nvSpPr>
        <p:spPr bwMode="auto">
          <a:xfrm>
            <a:off x="3873795" y="6027737"/>
            <a:ext cx="3810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 name="Line 112">
            <a:extLst>
              <a:ext uri="{FF2B5EF4-FFF2-40B4-BE49-F238E27FC236}">
                <a16:creationId xmlns:a16="http://schemas.microsoft.com/office/drawing/2014/main" id="{917506B4-AAC0-4C4E-9213-90A040F91700}"/>
              </a:ext>
            </a:extLst>
          </p:cNvPr>
          <p:cNvSpPr>
            <a:spLocks noChangeShapeType="1"/>
          </p:cNvSpPr>
          <p:nvPr/>
        </p:nvSpPr>
        <p:spPr bwMode="auto">
          <a:xfrm>
            <a:off x="3873795" y="6027737"/>
            <a:ext cx="3810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nvGrpSpPr>
          <p:cNvPr id="46" name="Group 121">
            <a:extLst>
              <a:ext uri="{FF2B5EF4-FFF2-40B4-BE49-F238E27FC236}">
                <a16:creationId xmlns:a16="http://schemas.microsoft.com/office/drawing/2014/main" id="{A08C501E-6F95-4552-B034-36515B0B8A3A}"/>
              </a:ext>
            </a:extLst>
          </p:cNvPr>
          <p:cNvGrpSpPr>
            <a:grpSpLocks/>
          </p:cNvGrpSpPr>
          <p:nvPr/>
        </p:nvGrpSpPr>
        <p:grpSpPr bwMode="auto">
          <a:xfrm>
            <a:off x="3778545" y="2608262"/>
            <a:ext cx="488950" cy="1495425"/>
            <a:chOff x="2064" y="1632"/>
            <a:chExt cx="308" cy="942"/>
          </a:xfrm>
        </p:grpSpPr>
        <p:grpSp>
          <p:nvGrpSpPr>
            <p:cNvPr id="47" name="Group 114">
              <a:extLst>
                <a:ext uri="{FF2B5EF4-FFF2-40B4-BE49-F238E27FC236}">
                  <a16:creationId xmlns:a16="http://schemas.microsoft.com/office/drawing/2014/main" id="{5D9EE56B-22DA-42D3-8C54-B319DEB136B4}"/>
                </a:ext>
              </a:extLst>
            </p:cNvPr>
            <p:cNvGrpSpPr>
              <a:grpSpLocks/>
            </p:cNvGrpSpPr>
            <p:nvPr/>
          </p:nvGrpSpPr>
          <p:grpSpPr bwMode="auto">
            <a:xfrm>
              <a:off x="2208" y="1632"/>
              <a:ext cx="164" cy="942"/>
              <a:chOff x="2208" y="1632"/>
              <a:chExt cx="164" cy="942"/>
            </a:xfrm>
          </p:grpSpPr>
          <p:sp>
            <p:nvSpPr>
              <p:cNvPr id="49" name="Line 115">
                <a:extLst>
                  <a:ext uri="{FF2B5EF4-FFF2-40B4-BE49-F238E27FC236}">
                    <a16:creationId xmlns:a16="http://schemas.microsoft.com/office/drawing/2014/main" id="{EDF34534-E185-48F3-8ECA-D87DB460021C}"/>
                  </a:ext>
                </a:extLst>
              </p:cNvPr>
              <p:cNvSpPr>
                <a:spLocks noChangeShapeType="1"/>
              </p:cNvSpPr>
              <p:nvPr/>
            </p:nvSpPr>
            <p:spPr bwMode="auto">
              <a:xfrm>
                <a:off x="2211" y="1641"/>
                <a:ext cx="0" cy="9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0" name="Line 116">
                <a:extLst>
                  <a:ext uri="{FF2B5EF4-FFF2-40B4-BE49-F238E27FC236}">
                    <a16:creationId xmlns:a16="http://schemas.microsoft.com/office/drawing/2014/main" id="{7D1FE79C-9E7B-49FB-9C83-F9158260518C}"/>
                  </a:ext>
                </a:extLst>
              </p:cNvPr>
              <p:cNvSpPr>
                <a:spLocks noChangeShapeType="1"/>
              </p:cNvSpPr>
              <p:nvPr/>
            </p:nvSpPr>
            <p:spPr bwMode="auto">
              <a:xfrm>
                <a:off x="2220" y="1632"/>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 name="Line 117">
                <a:extLst>
                  <a:ext uri="{FF2B5EF4-FFF2-40B4-BE49-F238E27FC236}">
                    <a16:creationId xmlns:a16="http://schemas.microsoft.com/office/drawing/2014/main" id="{34FF2538-D7CD-4929-A3CB-E2169129084E}"/>
                  </a:ext>
                </a:extLst>
              </p:cNvPr>
              <p:cNvSpPr>
                <a:spLocks noChangeShapeType="1"/>
              </p:cNvSpPr>
              <p:nvPr/>
            </p:nvSpPr>
            <p:spPr bwMode="auto">
              <a:xfrm>
                <a:off x="2208" y="1998"/>
                <a:ext cx="164" cy="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2" name="Line 118">
                <a:extLst>
                  <a:ext uri="{FF2B5EF4-FFF2-40B4-BE49-F238E27FC236}">
                    <a16:creationId xmlns:a16="http://schemas.microsoft.com/office/drawing/2014/main" id="{7C69AF5B-1235-43A3-90EB-596ED4658184}"/>
                  </a:ext>
                </a:extLst>
              </p:cNvPr>
              <p:cNvSpPr>
                <a:spLocks noChangeShapeType="1"/>
              </p:cNvSpPr>
              <p:nvPr/>
            </p:nvSpPr>
            <p:spPr bwMode="auto">
              <a:xfrm>
                <a:off x="2208" y="2286"/>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3" name="Line 119">
                <a:extLst>
                  <a:ext uri="{FF2B5EF4-FFF2-40B4-BE49-F238E27FC236}">
                    <a16:creationId xmlns:a16="http://schemas.microsoft.com/office/drawing/2014/main" id="{2FDDB2EA-4A78-471E-ABEF-00F8ED99053C}"/>
                  </a:ext>
                </a:extLst>
              </p:cNvPr>
              <p:cNvSpPr>
                <a:spLocks noChangeShapeType="1"/>
              </p:cNvSpPr>
              <p:nvPr/>
            </p:nvSpPr>
            <p:spPr bwMode="auto">
              <a:xfrm>
                <a:off x="2211" y="2574"/>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48" name="Line 120">
              <a:extLst>
                <a:ext uri="{FF2B5EF4-FFF2-40B4-BE49-F238E27FC236}">
                  <a16:creationId xmlns:a16="http://schemas.microsoft.com/office/drawing/2014/main" id="{2CEDE0A8-F12D-4ACE-BB42-80DC42465FE4}"/>
                </a:ext>
              </a:extLst>
            </p:cNvPr>
            <p:cNvSpPr>
              <a:spLocks noChangeShapeType="1"/>
            </p:cNvSpPr>
            <p:nvPr/>
          </p:nvSpPr>
          <p:spPr bwMode="auto">
            <a:xfrm>
              <a:off x="2064" y="2112"/>
              <a:ext cx="1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54" name="AutoShape 17">
            <a:extLst>
              <a:ext uri="{FF2B5EF4-FFF2-40B4-BE49-F238E27FC236}">
                <a16:creationId xmlns:a16="http://schemas.microsoft.com/office/drawing/2014/main" id="{873DB9F3-466A-4C84-AA41-49E80C6E6598}"/>
              </a:ext>
            </a:extLst>
          </p:cNvPr>
          <p:cNvSpPr>
            <a:spLocks noChangeArrowheads="1"/>
          </p:cNvSpPr>
          <p:nvPr/>
        </p:nvSpPr>
        <p:spPr bwMode="auto">
          <a:xfrm>
            <a:off x="4308770" y="79330"/>
            <a:ext cx="1220788"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smtClean="0">
                <a:solidFill>
                  <a:srgbClr val="0000CC"/>
                </a:solidFill>
                <a:cs typeface="Arial" panose="020B0604020202020204" pitchFamily="34" charset="0"/>
              </a:rPr>
              <a:t>Từ</a:t>
            </a:r>
            <a:r>
              <a:rPr lang="en-US" altLang="en-US" sz="2000" b="1" dirty="0">
                <a:solidFill>
                  <a:srgbClr val="0000CC"/>
                </a:solidFill>
                <a:cs typeface="Arial" panose="020B0604020202020204" pitchFamily="34" charset="0"/>
              </a:rPr>
              <a:t> </a:t>
            </a:r>
            <a:r>
              <a:rPr lang="en-US" altLang="en-US" sz="2000" b="1" dirty="0" err="1" smtClean="0">
                <a:solidFill>
                  <a:srgbClr val="0000CC"/>
                </a:solidFill>
                <a:cs typeface="Arial" panose="020B0604020202020204" pitchFamily="34" charset="0"/>
              </a:rPr>
              <a:t>đơn</a:t>
            </a:r>
            <a:endParaRPr lang="en-US" altLang="en-US" sz="2000" b="1" dirty="0">
              <a:solidFill>
                <a:srgbClr val="0000CC"/>
              </a:solidFill>
              <a:cs typeface="Arial" panose="020B0604020202020204" pitchFamily="34" charset="0"/>
            </a:endParaRPr>
          </a:p>
        </p:txBody>
      </p:sp>
    </p:spTree>
    <p:extLst>
      <p:ext uri="{BB962C8B-B14F-4D97-AF65-F5344CB8AC3E}">
        <p14:creationId xmlns:p14="http://schemas.microsoft.com/office/powerpoint/2010/main" val="135461296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out)">
                                      <p:cBhvr>
                                        <p:cTn id="12" dur="2000"/>
                                        <p:tgtEl>
                                          <p:spTgt spid="11"/>
                                        </p:tgtEl>
                                      </p:cBhvr>
                                    </p:animEffect>
                                  </p:childTnLst>
                                </p:cTn>
                              </p:par>
                              <p:par>
                                <p:cTn id="13" presetID="13" presetClass="entr" presetSubtype="3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plus(out)">
                                      <p:cBhvr>
                                        <p:cTn id="15" dur="2000"/>
                                        <p:tgtEl>
                                          <p:spTgt spid="13"/>
                                        </p:tgtEl>
                                      </p:cBhvr>
                                    </p:animEffect>
                                  </p:childTnLst>
                                </p:cTn>
                              </p:par>
                              <p:par>
                                <p:cTn id="16" presetID="13" presetClass="entr" presetSubtype="3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plus(out)">
                                      <p:cBhvr>
                                        <p:cTn id="18" dur="2000"/>
                                        <p:tgtEl>
                                          <p:spTgt spid="14"/>
                                        </p:tgtEl>
                                      </p:cBhvr>
                                    </p:animEffect>
                                  </p:childTnLst>
                                </p:cTn>
                              </p:par>
                              <p:par>
                                <p:cTn id="19" presetID="13" presetClass="entr" presetSubtype="3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plus(out)">
                                      <p:cBhvr>
                                        <p:cTn id="21" dur="2000"/>
                                        <p:tgtEl>
                                          <p:spTgt spid="12"/>
                                        </p:tgtEl>
                                      </p:cBhvr>
                                    </p:animEffect>
                                  </p:childTnLst>
                                </p:cTn>
                              </p:par>
                              <p:par>
                                <p:cTn id="22" presetID="13" presetClass="entr" presetSubtype="3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plus(out)">
                                      <p:cBhvr>
                                        <p:cTn id="24" dur="2000"/>
                                        <p:tgtEl>
                                          <p:spTgt spid="15"/>
                                        </p:tgtEl>
                                      </p:cBhvr>
                                    </p:animEffect>
                                  </p:childTnLst>
                                </p:cTn>
                              </p:par>
                              <p:par>
                                <p:cTn id="25" presetID="13" presetClass="entr" presetSubtype="32"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plus(out)">
                                      <p:cBhvr>
                                        <p:cTn id="27" dur="2000"/>
                                        <p:tgtEl>
                                          <p:spTgt spid="16"/>
                                        </p:tgtEl>
                                      </p:cBhvr>
                                    </p:animEffect>
                                  </p:childTnLst>
                                </p:cTn>
                              </p:par>
                              <p:par>
                                <p:cTn id="28" presetID="13" presetClass="entr" presetSubtype="3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plus(out)">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
                                        </p:tgtEl>
                                        <p:attrNameLst>
                                          <p:attrName>style.visibility</p:attrName>
                                        </p:attrNameLst>
                                      </p:cBhvr>
                                      <p:to>
                                        <p:strVal val="visible"/>
                                      </p:to>
                                    </p:set>
                                    <p:anim calcmode="discrete" valueType="clr">
                                      <p:cBhvr override="childStyle">
                                        <p:cTn id="35"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
                                        </p:tgtEl>
                                        <p:attrNameLst>
                                          <p:attrName>fillcolor</p:attrName>
                                        </p:attrNameLst>
                                      </p:cBhvr>
                                      <p:tavLst>
                                        <p:tav tm="0">
                                          <p:val>
                                            <p:clrVal>
                                              <a:schemeClr val="accent2"/>
                                            </p:clrVal>
                                          </p:val>
                                        </p:tav>
                                        <p:tav tm="50000">
                                          <p:val>
                                            <p:clrVal>
                                              <a:schemeClr val="hlink"/>
                                            </p:clrVal>
                                          </p:val>
                                        </p:tav>
                                      </p:tavLst>
                                    </p:anim>
                                    <p:set>
                                      <p:cBhvr>
                                        <p:cTn id="37" dur="80"/>
                                        <p:tgtEl>
                                          <p:spTgt spid="4"/>
                                        </p:tgtEl>
                                        <p:attrNameLst>
                                          <p:attrName>fill.type</p:attrName>
                                        </p:attrNameLst>
                                      </p:cBhvr>
                                      <p:to>
                                        <p:strVal val="solid"/>
                                      </p:to>
                                    </p:set>
                                  </p:childTnLst>
                                </p:cTn>
                              </p:par>
                            </p:childTnLst>
                          </p:cTn>
                        </p:par>
                        <p:par>
                          <p:cTn id="38" fill="hold">
                            <p:stCondLst>
                              <p:cond delay="28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9"/>
                                        </p:tgtEl>
                                        <p:attrNameLst>
                                          <p:attrName>style.visibility</p:attrName>
                                        </p:attrNameLst>
                                      </p:cBhvr>
                                      <p:to>
                                        <p:strVal val="visible"/>
                                      </p:to>
                                    </p:set>
                                    <p:anim calcmode="discrete" valueType="clr">
                                      <p:cBhvr override="childStyle">
                                        <p:cTn id="4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9"/>
                                        </p:tgtEl>
                                        <p:attrNameLst>
                                          <p:attrName>fillcolor</p:attrName>
                                        </p:attrNameLst>
                                      </p:cBhvr>
                                      <p:tavLst>
                                        <p:tav tm="0">
                                          <p:val>
                                            <p:clrVal>
                                              <a:schemeClr val="accent2"/>
                                            </p:clrVal>
                                          </p:val>
                                        </p:tav>
                                        <p:tav tm="50000">
                                          <p:val>
                                            <p:clrVal>
                                              <a:schemeClr val="hlink"/>
                                            </p:clrVal>
                                          </p:val>
                                        </p:tav>
                                      </p:tavLst>
                                    </p:anim>
                                    <p:set>
                                      <p:cBhvr>
                                        <p:cTn id="43" dur="80"/>
                                        <p:tgtEl>
                                          <p:spTgt spid="9"/>
                                        </p:tgtEl>
                                        <p:attrNameLst>
                                          <p:attrName>fill.type</p:attrName>
                                        </p:attrNameLst>
                                      </p:cBhvr>
                                      <p:to>
                                        <p:strVal val="solid"/>
                                      </p:to>
                                    </p:set>
                                  </p:childTnLst>
                                </p:cTn>
                              </p:par>
                            </p:childTnLst>
                          </p:cTn>
                        </p:par>
                        <p:par>
                          <p:cTn id="44" fill="hold">
                            <p:stCondLst>
                              <p:cond delay="78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5"/>
                                        </p:tgtEl>
                                        <p:attrNameLst>
                                          <p:attrName>style.visibility</p:attrName>
                                        </p:attrNameLst>
                                      </p:cBhvr>
                                      <p:to>
                                        <p:strVal val="visible"/>
                                      </p:to>
                                    </p:set>
                                    <p:anim calcmode="discrete" valueType="clr">
                                      <p:cBhvr override="childStyle">
                                        <p:cTn id="4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5"/>
                                        </p:tgtEl>
                                        <p:attrNameLst>
                                          <p:attrName>fillcolor</p:attrName>
                                        </p:attrNameLst>
                                      </p:cBhvr>
                                      <p:tavLst>
                                        <p:tav tm="0">
                                          <p:val>
                                            <p:clrVal>
                                              <a:schemeClr val="accent2"/>
                                            </p:clrVal>
                                          </p:val>
                                        </p:tav>
                                        <p:tav tm="50000">
                                          <p:val>
                                            <p:clrVal>
                                              <a:schemeClr val="hlink"/>
                                            </p:clrVal>
                                          </p:val>
                                        </p:tav>
                                      </p:tavLst>
                                    </p:anim>
                                    <p:set>
                                      <p:cBhvr>
                                        <p:cTn id="49" dur="80"/>
                                        <p:tgtEl>
                                          <p:spTgt spid="5"/>
                                        </p:tgtEl>
                                        <p:attrNameLst>
                                          <p:attrName>fill.type</p:attrName>
                                        </p:attrNameLst>
                                      </p:cBhvr>
                                      <p:to>
                                        <p:strVal val="solid"/>
                                      </p:to>
                                    </p:set>
                                  </p:childTnLst>
                                </p:cTn>
                              </p:par>
                            </p:childTnLst>
                          </p:cTn>
                        </p:par>
                        <p:par>
                          <p:cTn id="50" fill="hold">
                            <p:stCondLst>
                              <p:cond delay="114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6"/>
                                        </p:tgtEl>
                                        <p:attrNameLst>
                                          <p:attrName>style.visibility</p:attrName>
                                        </p:attrNameLst>
                                      </p:cBhvr>
                                      <p:to>
                                        <p:strVal val="visible"/>
                                      </p:to>
                                    </p:set>
                                    <p:anim calcmode="discrete" valueType="clr">
                                      <p:cBhvr override="childStyle">
                                        <p:cTn id="5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6"/>
                                        </p:tgtEl>
                                        <p:attrNameLst>
                                          <p:attrName>fillcolor</p:attrName>
                                        </p:attrNameLst>
                                      </p:cBhvr>
                                      <p:tavLst>
                                        <p:tav tm="0">
                                          <p:val>
                                            <p:clrVal>
                                              <a:schemeClr val="accent2"/>
                                            </p:clrVal>
                                          </p:val>
                                        </p:tav>
                                        <p:tav tm="50000">
                                          <p:val>
                                            <p:clrVal>
                                              <a:schemeClr val="hlink"/>
                                            </p:clrVal>
                                          </p:val>
                                        </p:tav>
                                      </p:tavLst>
                                    </p:anim>
                                    <p:set>
                                      <p:cBhvr>
                                        <p:cTn id="55" dur="80"/>
                                        <p:tgtEl>
                                          <p:spTgt spid="6"/>
                                        </p:tgtEl>
                                        <p:attrNameLst>
                                          <p:attrName>fill.type</p:attrName>
                                        </p:attrNameLst>
                                      </p:cBhvr>
                                      <p:to>
                                        <p:strVal val="solid"/>
                                      </p:to>
                                    </p:set>
                                  </p:childTnLst>
                                </p:cTn>
                              </p:par>
                            </p:childTnLst>
                          </p:cTn>
                        </p:par>
                        <p:par>
                          <p:cTn id="56" fill="hold">
                            <p:stCondLst>
                              <p:cond delay="1500"/>
                            </p:stCondLst>
                            <p:childTnLst>
                              <p:par>
                                <p:cTn id="57" presetID="27" presetClass="entr" presetSubtype="0" fill="hold" grpId="0" nodeType="afterEffect">
                                  <p:stCondLst>
                                    <p:cond delay="0"/>
                                  </p:stCondLst>
                                  <p:iterate type="lt">
                                    <p:tmPct val="50000"/>
                                  </p:iterate>
                                  <p:childTnLst>
                                    <p:set>
                                      <p:cBhvr>
                                        <p:cTn id="58" dur="1" fill="hold">
                                          <p:stCondLst>
                                            <p:cond delay="0"/>
                                          </p:stCondLst>
                                        </p:cTn>
                                        <p:tgtEl>
                                          <p:spTgt spid="7"/>
                                        </p:tgtEl>
                                        <p:attrNameLst>
                                          <p:attrName>style.visibility</p:attrName>
                                        </p:attrNameLst>
                                      </p:cBhvr>
                                      <p:to>
                                        <p:strVal val="visible"/>
                                      </p:to>
                                    </p:set>
                                    <p:anim calcmode="discrete" valueType="clr">
                                      <p:cBhvr override="childStyle">
                                        <p:cTn id="5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7"/>
                                        </p:tgtEl>
                                        <p:attrNameLst>
                                          <p:attrName>fillcolor</p:attrName>
                                        </p:attrNameLst>
                                      </p:cBhvr>
                                      <p:tavLst>
                                        <p:tav tm="0">
                                          <p:val>
                                            <p:clrVal>
                                              <a:schemeClr val="accent2"/>
                                            </p:clrVal>
                                          </p:val>
                                        </p:tav>
                                        <p:tav tm="50000">
                                          <p:val>
                                            <p:clrVal>
                                              <a:schemeClr val="hlink"/>
                                            </p:clrVal>
                                          </p:val>
                                        </p:tav>
                                      </p:tavLst>
                                    </p:anim>
                                    <p:set>
                                      <p:cBhvr>
                                        <p:cTn id="61" dur="80"/>
                                        <p:tgtEl>
                                          <p:spTgt spid="7"/>
                                        </p:tgtEl>
                                        <p:attrNameLst>
                                          <p:attrName>fill.type</p:attrName>
                                        </p:attrNameLst>
                                      </p:cBhvr>
                                      <p:to>
                                        <p:strVal val="solid"/>
                                      </p:to>
                                    </p:set>
                                  </p:childTnLst>
                                </p:cTn>
                              </p:par>
                              <p:par>
                                <p:cTn id="62" presetID="16" presetClass="entr" presetSubtype="2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Horizontal)">
                                      <p:cBhvr>
                                        <p:cTn id="64" dur="500"/>
                                        <p:tgtEl>
                                          <p:spTgt spid="8"/>
                                        </p:tgtEl>
                                      </p:cBhvr>
                                    </p:animEffect>
                                  </p:childTnLst>
                                </p:cTn>
                              </p:par>
                              <p:par>
                                <p:cTn id="65" presetID="16" presetClass="entr" presetSubtype="26"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Horizontal)">
                                      <p:cBhvr>
                                        <p:cTn id="67" dur="500"/>
                                        <p:tgtEl>
                                          <p:spTgt spid="18"/>
                                        </p:tgtEl>
                                      </p:cBhvr>
                                    </p:animEffect>
                                  </p:childTnLst>
                                </p:cTn>
                              </p:par>
                              <p:par>
                                <p:cTn id="68" presetID="16" presetClass="entr" presetSubtype="26"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Horizontal)">
                                      <p:cBhvr>
                                        <p:cTn id="70" dur="500"/>
                                        <p:tgtEl>
                                          <p:spTgt spid="19"/>
                                        </p:tgtEl>
                                      </p:cBhvr>
                                    </p:animEffect>
                                  </p:childTnLst>
                                </p:cTn>
                              </p:par>
                              <p:par>
                                <p:cTn id="71" presetID="16" presetClass="entr" presetSubtype="26"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barn(inHorizontal)">
                                      <p:cBhvr>
                                        <p:cTn id="73" dur="500"/>
                                        <p:tgtEl>
                                          <p:spTgt spid="54"/>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Horizontal)">
                                      <p:cBhvr>
                                        <p:cTn id="76" dur="500"/>
                                        <p:tgtEl>
                                          <p:spTgt spid="20"/>
                                        </p:tgtEl>
                                      </p:cBhvr>
                                    </p:animEffect>
                                  </p:childTnLst>
                                </p:cTn>
                              </p:par>
                              <p:par>
                                <p:cTn id="77" presetID="16" presetClass="entr" presetSubtype="2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barn(inHorizontal)">
                                      <p:cBhvr>
                                        <p:cTn id="79" dur="500"/>
                                        <p:tgtEl>
                                          <p:spTgt spid="21"/>
                                        </p:tgtEl>
                                      </p:cBhvr>
                                    </p:animEffect>
                                  </p:childTnLst>
                                </p:cTn>
                              </p:par>
                              <p:par>
                                <p:cTn id="80" presetID="16" presetClass="entr" presetSubtype="26"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Horizontal)">
                                      <p:cBhvr>
                                        <p:cTn id="82" dur="500"/>
                                        <p:tgtEl>
                                          <p:spTgt spid="22"/>
                                        </p:tgtEl>
                                      </p:cBhvr>
                                    </p:animEffect>
                                  </p:childTnLst>
                                </p:cTn>
                              </p:par>
                              <p:par>
                                <p:cTn id="83" presetID="16" presetClass="entr" presetSubtype="26"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Horizont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strVal val="#ppt_w*0.70"/>
                                          </p:val>
                                        </p:tav>
                                        <p:tav tm="100000">
                                          <p:val>
                                            <p:strVal val="#ppt_w"/>
                                          </p:val>
                                        </p:tav>
                                      </p:tavLst>
                                    </p:anim>
                                    <p:anim calcmode="lin" valueType="num">
                                      <p:cBhvr>
                                        <p:cTn id="91" dur="500" fill="hold"/>
                                        <p:tgtEl>
                                          <p:spTgt spid="25"/>
                                        </p:tgtEl>
                                        <p:attrNameLst>
                                          <p:attrName>ppt_h</p:attrName>
                                        </p:attrNameLst>
                                      </p:cBhvr>
                                      <p:tavLst>
                                        <p:tav tm="0">
                                          <p:val>
                                            <p:strVal val="#ppt_h"/>
                                          </p:val>
                                        </p:tav>
                                        <p:tav tm="100000">
                                          <p:val>
                                            <p:strVal val="#ppt_h"/>
                                          </p:val>
                                        </p:tav>
                                      </p:tavLst>
                                    </p:anim>
                                    <p:animEffect transition="in" filter="fade">
                                      <p:cBhvr>
                                        <p:cTn id="92" dur="500"/>
                                        <p:tgtEl>
                                          <p:spTgt spid="25"/>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strVal val="#ppt_w*0.70"/>
                                          </p:val>
                                        </p:tav>
                                        <p:tav tm="100000">
                                          <p:val>
                                            <p:strVal val="#ppt_w"/>
                                          </p:val>
                                        </p:tav>
                                      </p:tavLst>
                                    </p:anim>
                                    <p:anim calcmode="lin" valueType="num">
                                      <p:cBhvr>
                                        <p:cTn id="96" dur="500" fill="hold"/>
                                        <p:tgtEl>
                                          <p:spTgt spid="26"/>
                                        </p:tgtEl>
                                        <p:attrNameLst>
                                          <p:attrName>ppt_h</p:attrName>
                                        </p:attrNameLst>
                                      </p:cBhvr>
                                      <p:tavLst>
                                        <p:tav tm="0">
                                          <p:val>
                                            <p:strVal val="#ppt_h"/>
                                          </p:val>
                                        </p:tav>
                                        <p:tav tm="100000">
                                          <p:val>
                                            <p:strVal val="#ppt_h"/>
                                          </p:val>
                                        </p:tav>
                                      </p:tavLst>
                                    </p:anim>
                                    <p:animEffect transition="in" filter="fade">
                                      <p:cBhvr>
                                        <p:cTn id="97" dur="500"/>
                                        <p:tgtEl>
                                          <p:spTgt spid="26"/>
                                        </p:tgtEl>
                                      </p:cBhvr>
                                    </p:animEffect>
                                  </p:childTnLst>
                                </p:cTn>
                              </p:par>
                              <p:par>
                                <p:cTn id="98" presetID="55" presetClass="entr" presetSubtype="0"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strVal val="#ppt_w*0.70"/>
                                          </p:val>
                                        </p:tav>
                                        <p:tav tm="100000">
                                          <p:val>
                                            <p:strVal val="#ppt_w"/>
                                          </p:val>
                                        </p:tav>
                                      </p:tavLst>
                                    </p:anim>
                                    <p:anim calcmode="lin" valueType="num">
                                      <p:cBhvr>
                                        <p:cTn id="101" dur="500" fill="hold"/>
                                        <p:tgtEl>
                                          <p:spTgt spid="27"/>
                                        </p:tgtEl>
                                        <p:attrNameLst>
                                          <p:attrName>ppt_h</p:attrName>
                                        </p:attrNameLst>
                                      </p:cBhvr>
                                      <p:tavLst>
                                        <p:tav tm="0">
                                          <p:val>
                                            <p:strVal val="#ppt_h"/>
                                          </p:val>
                                        </p:tav>
                                        <p:tav tm="100000">
                                          <p:val>
                                            <p:strVal val="#ppt_h"/>
                                          </p:val>
                                        </p:tav>
                                      </p:tavLst>
                                    </p:anim>
                                    <p:animEffect transition="in" filter="fade">
                                      <p:cBhvr>
                                        <p:cTn id="102" dur="500"/>
                                        <p:tgtEl>
                                          <p:spTgt spid="27"/>
                                        </p:tgtEl>
                                      </p:cBhvr>
                                    </p:animEffect>
                                  </p:childTnLst>
                                </p:cTn>
                              </p:par>
                              <p:par>
                                <p:cTn id="103" presetID="55" presetClass="entr" presetSubtype="0" fill="hold"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p:cTn id="105" dur="500" fill="hold"/>
                                        <p:tgtEl>
                                          <p:spTgt spid="28"/>
                                        </p:tgtEl>
                                        <p:attrNameLst>
                                          <p:attrName>ppt_w</p:attrName>
                                        </p:attrNameLst>
                                      </p:cBhvr>
                                      <p:tavLst>
                                        <p:tav tm="0">
                                          <p:val>
                                            <p:strVal val="#ppt_w*0.70"/>
                                          </p:val>
                                        </p:tav>
                                        <p:tav tm="100000">
                                          <p:val>
                                            <p:strVal val="#ppt_w"/>
                                          </p:val>
                                        </p:tav>
                                      </p:tavLst>
                                    </p:anim>
                                    <p:anim calcmode="lin" valueType="num">
                                      <p:cBhvr>
                                        <p:cTn id="106" dur="500" fill="hold"/>
                                        <p:tgtEl>
                                          <p:spTgt spid="28"/>
                                        </p:tgtEl>
                                        <p:attrNameLst>
                                          <p:attrName>ppt_h</p:attrName>
                                        </p:attrNameLst>
                                      </p:cBhvr>
                                      <p:tavLst>
                                        <p:tav tm="0">
                                          <p:val>
                                            <p:strVal val="#ppt_h"/>
                                          </p:val>
                                        </p:tav>
                                        <p:tav tm="100000">
                                          <p:val>
                                            <p:strVal val="#ppt_h"/>
                                          </p:val>
                                        </p:tav>
                                      </p:tavLst>
                                    </p:anim>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down)">
                                      <p:cBhvr>
                                        <p:cTn id="112" dur="500"/>
                                        <p:tgtEl>
                                          <p:spTgt spid="46"/>
                                        </p:tgtEl>
                                      </p:cBhvr>
                                    </p:animEffect>
                                  </p:childTnLst>
                                </p:cTn>
                              </p:par>
                            </p:childTnLst>
                          </p:cTn>
                        </p:par>
                        <p:par>
                          <p:cTn id="113" fill="hold">
                            <p:stCondLst>
                              <p:cond delay="500"/>
                            </p:stCondLst>
                            <p:childTnLst>
                              <p:par>
                                <p:cTn id="114" presetID="22" presetClass="entr" presetSubtype="1" fill="hold" grpId="0"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up)">
                                      <p:cBhvr>
                                        <p:cTn id="116" dur="500"/>
                                        <p:tgtEl>
                                          <p:spTgt spid="24"/>
                                        </p:tgtEl>
                                      </p:cBhvr>
                                    </p:animEffec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wipe(up)">
                                      <p:cBhvr>
                                        <p:cTn id="120" dur="500"/>
                                        <p:tgtEl>
                                          <p:spTgt spid="29"/>
                                        </p:tgtEl>
                                      </p:cBhvr>
                                    </p:animEffect>
                                  </p:childTnLst>
                                </p:cTn>
                              </p:par>
                            </p:childTnLst>
                          </p:cTn>
                        </p:par>
                        <p:par>
                          <p:cTn id="121" fill="hold">
                            <p:stCondLst>
                              <p:cond delay="1500"/>
                            </p:stCondLst>
                            <p:childTnLst>
                              <p:par>
                                <p:cTn id="122" presetID="22" presetClass="entr" presetSubtype="1" fill="hold" grpId="0" nodeType="after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up)">
                                      <p:cBhvr>
                                        <p:cTn id="124" dur="500"/>
                                        <p:tgtEl>
                                          <p:spTgt spid="30"/>
                                        </p:tgtEl>
                                      </p:cBhvr>
                                    </p:animEffect>
                                  </p:childTnLst>
                                </p:cTn>
                              </p:par>
                            </p:childTnLst>
                          </p:cTn>
                        </p:par>
                        <p:par>
                          <p:cTn id="125" fill="hold">
                            <p:stCondLst>
                              <p:cond delay="2000"/>
                            </p:stCondLst>
                            <p:childTnLst>
                              <p:par>
                                <p:cTn id="126" presetID="22" presetClass="entr" presetSubtype="1" fill="hold" grpId="0" nodeType="after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wipe(up)">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6"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barn(inHorizontal)">
                                      <p:cBhvr>
                                        <p:cTn id="133" dur="500"/>
                                        <p:tgtEl>
                                          <p:spTgt spid="32"/>
                                        </p:tgtEl>
                                      </p:cBhvr>
                                    </p:animEffect>
                                  </p:childTnLst>
                                </p:cTn>
                              </p:par>
                              <p:par>
                                <p:cTn id="134" presetID="16" presetClass="entr" presetSubtype="26" fill="hold" grpId="0" nodeType="with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barn(inHorizontal)">
                                      <p:cBhvr>
                                        <p:cTn id="136" dur="500"/>
                                        <p:tgtEl>
                                          <p:spTgt spid="33"/>
                                        </p:tgtEl>
                                      </p:cBhvr>
                                    </p:animEffect>
                                  </p:childTnLst>
                                </p:cTn>
                              </p:par>
                              <p:par>
                                <p:cTn id="137" presetID="16" presetClass="entr" presetSubtype="26" fill="hold" grpId="0" nodeType="with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barn(inHorizontal)">
                                      <p:cBhvr>
                                        <p:cTn id="139" dur="500"/>
                                        <p:tgtEl>
                                          <p:spTgt spid="34"/>
                                        </p:tgtEl>
                                      </p:cBhvr>
                                    </p:animEffect>
                                  </p:childTnLst>
                                </p:cTn>
                              </p:par>
                              <p:par>
                                <p:cTn id="140" presetID="16" presetClass="entr" presetSubtype="26" fill="hold" grpId="0"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barn(inHorizontal)">
                                      <p:cBhvr>
                                        <p:cTn id="142" dur="500"/>
                                        <p:tgtEl>
                                          <p:spTgt spid="35"/>
                                        </p:tgtEl>
                                      </p:cBhvr>
                                    </p:animEffect>
                                  </p:childTnLst>
                                </p:cTn>
                              </p:par>
                              <p:par>
                                <p:cTn id="143" presetID="16" presetClass="entr" presetSubtype="26" fill="hold" nodeType="with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barn(inHorizontal)">
                                      <p:cBhvr>
                                        <p:cTn id="145" dur="500"/>
                                        <p:tgtEl>
                                          <p:spTgt spid="36"/>
                                        </p:tgtEl>
                                      </p:cBhvr>
                                    </p:animEffect>
                                  </p:childTnLst>
                                </p:cTn>
                              </p:par>
                              <p:par>
                                <p:cTn id="146" presetID="16" presetClass="entr" presetSubtype="26" fill="hold" nodeType="with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barn(inHorizontal)">
                                      <p:cBhvr>
                                        <p:cTn id="148" dur="500"/>
                                        <p:tgtEl>
                                          <p:spTgt spid="37"/>
                                        </p:tgtEl>
                                      </p:cBhvr>
                                    </p:animEffect>
                                  </p:childTnLst>
                                </p:cTn>
                              </p:par>
                              <p:par>
                                <p:cTn id="149" presetID="16" presetClass="entr" presetSubtype="26" fill="hold" nodeType="with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barn(inHorizontal)">
                                      <p:cBhvr>
                                        <p:cTn id="151" dur="500"/>
                                        <p:tgtEl>
                                          <p:spTgt spid="41"/>
                                        </p:tgtEl>
                                      </p:cBhvr>
                                    </p:animEffect>
                                  </p:childTnLst>
                                </p:cTn>
                              </p:par>
                              <p:par>
                                <p:cTn id="152" presetID="16" presetClass="entr" presetSubtype="26" fill="hold" nodeType="with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barn(inHorizontal)">
                                      <p:cBhvr>
                                        <p:cTn id="154" dur="500"/>
                                        <p:tgtEl>
                                          <p:spTgt spid="42"/>
                                        </p:tgtEl>
                                      </p:cBhvr>
                                    </p:animEffect>
                                  </p:childTnLst>
                                </p:cTn>
                              </p:par>
                            </p:childTnLst>
                          </p:cTn>
                        </p:par>
                      </p:childTnLst>
                    </p:cTn>
                  </p:par>
                  <p:par>
                    <p:cTn id="155" fill="hold">
                      <p:stCondLst>
                        <p:cond delay="indefinite"/>
                      </p:stCondLst>
                      <p:childTnLst>
                        <p:par>
                          <p:cTn id="156" fill="hold">
                            <p:stCondLst>
                              <p:cond delay="0"/>
                            </p:stCondLst>
                            <p:childTnLst>
                              <p:par>
                                <p:cTn id="157" presetID="18" presetClass="entr" presetSubtype="6" fill="hold" grpId="0" nodeType="click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strips(downRight)">
                                      <p:cBhvr>
                                        <p:cTn id="159" dur="500"/>
                                        <p:tgtEl>
                                          <p:spTgt spid="38"/>
                                        </p:tgtEl>
                                      </p:cBhvr>
                                    </p:animEffect>
                                  </p:childTnLst>
                                </p:cTn>
                              </p:par>
                              <p:par>
                                <p:cTn id="160" presetID="18" presetClass="entr" presetSubtype="6" fill="hold" grpId="0" nodeType="with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strips(downRight)">
                                      <p:cBhvr>
                                        <p:cTn id="162" dur="500"/>
                                        <p:tgtEl>
                                          <p:spTgt spid="39"/>
                                        </p:tgtEl>
                                      </p:cBhvr>
                                    </p:animEffect>
                                  </p:childTnLst>
                                </p:cTn>
                              </p:par>
                              <p:par>
                                <p:cTn id="163" presetID="18" presetClass="entr" presetSubtype="6" fill="hold" grpId="0" nodeType="withEffect">
                                  <p:stCondLst>
                                    <p:cond delay="0"/>
                                  </p:stCondLst>
                                  <p:childTnLst>
                                    <p:set>
                                      <p:cBhvr>
                                        <p:cTn id="164" dur="1" fill="hold">
                                          <p:stCondLst>
                                            <p:cond delay="0"/>
                                          </p:stCondLst>
                                        </p:cTn>
                                        <p:tgtEl>
                                          <p:spTgt spid="40"/>
                                        </p:tgtEl>
                                        <p:attrNameLst>
                                          <p:attrName>style.visibility</p:attrName>
                                        </p:attrNameLst>
                                      </p:cBhvr>
                                      <p:to>
                                        <p:strVal val="visible"/>
                                      </p:to>
                                    </p:set>
                                    <p:animEffect transition="in" filter="strips(downRight)">
                                      <p:cBhvr>
                                        <p:cTn id="165" dur="500"/>
                                        <p:tgtEl>
                                          <p:spTgt spid="40"/>
                                        </p:tgtEl>
                                      </p:cBhvr>
                                    </p:animEffect>
                                  </p:childTnLst>
                                </p:cTn>
                              </p:par>
                              <p:par>
                                <p:cTn id="166" presetID="18" presetClass="entr" presetSubtype="6" fill="hold" nodeType="withEffect">
                                  <p:stCondLst>
                                    <p:cond delay="0"/>
                                  </p:stCondLst>
                                  <p:childTnLst>
                                    <p:set>
                                      <p:cBhvr>
                                        <p:cTn id="167" dur="1" fill="hold">
                                          <p:stCondLst>
                                            <p:cond delay="0"/>
                                          </p:stCondLst>
                                        </p:cTn>
                                        <p:tgtEl>
                                          <p:spTgt spid="43"/>
                                        </p:tgtEl>
                                        <p:attrNameLst>
                                          <p:attrName>style.visibility</p:attrName>
                                        </p:attrNameLst>
                                      </p:cBhvr>
                                      <p:to>
                                        <p:strVal val="visible"/>
                                      </p:to>
                                    </p:set>
                                    <p:animEffect transition="in" filter="strips(downRight)">
                                      <p:cBhvr>
                                        <p:cTn id="168" dur="500"/>
                                        <p:tgtEl>
                                          <p:spTgt spid="43"/>
                                        </p:tgtEl>
                                      </p:cBhvr>
                                    </p:animEffect>
                                  </p:childTnLst>
                                </p:cTn>
                              </p:par>
                              <p:par>
                                <p:cTn id="169" presetID="18" presetClass="entr" presetSubtype="6" fill="hold" nodeType="withEffect">
                                  <p:stCondLst>
                                    <p:cond delay="0"/>
                                  </p:stCondLst>
                                  <p:childTnLst>
                                    <p:set>
                                      <p:cBhvr>
                                        <p:cTn id="170" dur="1" fill="hold">
                                          <p:stCondLst>
                                            <p:cond delay="0"/>
                                          </p:stCondLst>
                                        </p:cTn>
                                        <p:tgtEl>
                                          <p:spTgt spid="44"/>
                                        </p:tgtEl>
                                        <p:attrNameLst>
                                          <p:attrName>style.visibility</p:attrName>
                                        </p:attrNameLst>
                                      </p:cBhvr>
                                      <p:to>
                                        <p:strVal val="visible"/>
                                      </p:to>
                                    </p:set>
                                    <p:animEffect transition="in" filter="strips(downRight)">
                                      <p:cBhvr>
                                        <p:cTn id="171" dur="500"/>
                                        <p:tgtEl>
                                          <p:spTgt spid="44"/>
                                        </p:tgtEl>
                                      </p:cBhvr>
                                    </p:animEffect>
                                  </p:childTnLst>
                                </p:cTn>
                              </p:par>
                              <p:par>
                                <p:cTn id="172" presetID="18" presetClass="entr" presetSubtype="6" fill="hold" nodeType="withEffect">
                                  <p:stCondLst>
                                    <p:cond delay="0"/>
                                  </p:stCondLst>
                                  <p:childTnLst>
                                    <p:set>
                                      <p:cBhvr>
                                        <p:cTn id="173" dur="1" fill="hold">
                                          <p:stCondLst>
                                            <p:cond delay="0"/>
                                          </p:stCondLst>
                                        </p:cTn>
                                        <p:tgtEl>
                                          <p:spTgt spid="45"/>
                                        </p:tgtEl>
                                        <p:attrNameLst>
                                          <p:attrName>style.visibility</p:attrName>
                                        </p:attrNameLst>
                                      </p:cBhvr>
                                      <p:to>
                                        <p:strVal val="visible"/>
                                      </p:to>
                                    </p:set>
                                    <p:animEffect transition="in" filter="strips(downRight)">
                                      <p:cBhvr>
                                        <p:cTn id="17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0" grpId="0" animBg="1"/>
      <p:bldP spid="21" grpId="0" animBg="1"/>
      <p:bldP spid="24" grpId="0" animBg="1"/>
      <p:bldP spid="25" grpId="0" animBg="1"/>
      <p:bldP spid="26" grpId="0" animBg="1"/>
      <p:bldP spid="29" grpId="0" animBg="1"/>
      <p:bldP spid="30" grpId="0" animBg="1"/>
      <p:bldP spid="31" grpId="0" animBg="1"/>
      <p:bldP spid="32" grpId="0" animBg="1"/>
      <p:bldP spid="33" grpId="0" animBg="1"/>
      <p:bldP spid="34" grpId="0" animBg="1"/>
      <p:bldP spid="35" grpId="0" animBg="1"/>
      <p:bldP spid="38" grpId="0" animBg="1"/>
      <p:bldP spid="39" grpId="0" animBg="1"/>
      <p:bldP spid="40"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6200000">
            <a:off x="5502386" y="-3855478"/>
            <a:ext cx="1015663" cy="9053299"/>
            <a:chOff x="1536345" y="-1626505"/>
            <a:chExt cx="1015663" cy="9053299"/>
          </a:xfrm>
        </p:grpSpPr>
        <p:sp>
          <p:nvSpPr>
            <p:cNvPr id="8" name="矩形 7"/>
            <p:cNvSpPr/>
            <p:nvPr/>
          </p:nvSpPr>
          <p:spPr>
            <a:xfrm>
              <a:off x="1544898" y="-1626505"/>
              <a:ext cx="1007110" cy="905329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a:off x="1536345" y="-1586469"/>
              <a:ext cx="1015663" cy="897322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rPr>
                <a:t>TRÒ CHƠI: AI NHANH HƠN</a:t>
              </a:r>
              <a:endParaRPr kumimoji="0" lang="zh-CN" altLang="en-US"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endParaRPr>
            </a:p>
          </p:txBody>
        </p:sp>
      </p:grpSp>
      <p:sp>
        <p:nvSpPr>
          <p:cNvPr id="9" name="Rectangle 2">
            <a:extLst>
              <a:ext uri="{FF2B5EF4-FFF2-40B4-BE49-F238E27FC236}">
                <a16:creationId xmlns:a16="http://schemas.microsoft.com/office/drawing/2014/main" id="{3325866F-8697-4673-8A53-8A557D40255B}"/>
              </a:ext>
            </a:extLst>
          </p:cNvPr>
          <p:cNvSpPr>
            <a:spLocks noChangeArrowheads="1"/>
          </p:cNvSpPr>
          <p:nvPr/>
        </p:nvSpPr>
        <p:spPr bwMode="auto">
          <a:xfrm>
            <a:off x="840693" y="2563575"/>
            <a:ext cx="2912599" cy="3323987"/>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smtClean="0">
                <a:solidFill>
                  <a:schemeClr val="tx1"/>
                </a:solidFill>
                <a:latin typeface="Arial" panose="020B0604020202020204" pitchFamily="34" charset="0"/>
                <a:cs typeface="Arial" panose="020B0604020202020204" pitchFamily="34" charset="0"/>
              </a:rPr>
              <a:t>tinh</a:t>
            </a:r>
            <a:endParaRPr lang="en-US" sz="2800" b="0" i="0" dirty="0" smtClean="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smtClean="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Lanh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smtClean="0">
                <a:solidFill>
                  <a:schemeClr val="tx1"/>
                </a:solidFill>
                <a:latin typeface="Arial" panose="020B0604020202020204" pitchFamily="34" charset="0"/>
                <a:cs typeface="Arial" panose="020B0604020202020204" pitchFamily="34" charset="0"/>
              </a:rPr>
              <a:t>lảnh</a:t>
            </a:r>
            <a:endParaRPr lang="en-US" sz="2800" b="0" i="0" dirty="0">
              <a:solidFill>
                <a:schemeClr val="tx1"/>
              </a:solidFill>
              <a:latin typeface="Arial" panose="020B0604020202020204" pitchFamily="34" charset="0"/>
              <a:cs typeface="Arial" panose="020B0604020202020204" pitchFamily="34" charset="0"/>
            </a:endParaRPr>
          </a:p>
          <a:p>
            <a:pPr marL="457200" indent="-457200" algn="just" eaLnBrk="1" hangingPunct="1">
              <a:lnSpc>
                <a:spcPct val="150000"/>
              </a:lnSpc>
              <a:buFontTx/>
              <a:buChar char="-"/>
              <a:defRPr/>
            </a:pPr>
            <a:r>
              <a:rPr lang="en-US" sz="2800" b="0" i="0" dirty="0" err="1" smtClean="0">
                <a:solidFill>
                  <a:schemeClr val="tx1"/>
                </a:solidFill>
                <a:latin typeface="Arial" panose="020B0604020202020204" pitchFamily="34" charset="0"/>
                <a:cs typeface="Arial" panose="020B0604020202020204" pitchFamily="34" charset="0"/>
              </a:rPr>
              <a:t>Lảo</a:t>
            </a:r>
            <a:r>
              <a:rPr lang="en-US" sz="2800" b="0" i="0" dirty="0" smtClean="0">
                <a:solidFill>
                  <a:schemeClr val="tx1"/>
                </a:solidFill>
                <a:latin typeface="Arial" panose="020B0604020202020204" pitchFamily="34" charset="0"/>
                <a:cs typeface="Arial" panose="020B0604020202020204" pitchFamily="34" charset="0"/>
              </a:rPr>
              <a:t> </a:t>
            </a:r>
            <a:r>
              <a:rPr lang="en-US" sz="2800" b="0" i="0" dirty="0" err="1" smtClean="0">
                <a:solidFill>
                  <a:schemeClr val="tx1"/>
                </a:solidFill>
                <a:latin typeface="Arial" panose="020B0604020202020204" pitchFamily="34" charset="0"/>
                <a:cs typeface="Arial" panose="020B0604020202020204" pitchFamily="34" charset="0"/>
              </a:rPr>
              <a:t>đảo</a:t>
            </a:r>
            <a:endParaRPr lang="en-US" sz="2800" b="0" i="0" dirty="0" smtClean="0">
              <a:solidFill>
                <a:schemeClr val="tx1"/>
              </a:solidFill>
              <a:latin typeface="Arial" panose="020B0604020202020204" pitchFamily="34" charset="0"/>
              <a:cs typeface="Arial" panose="020B0604020202020204" pitchFamily="34" charset="0"/>
            </a:endParaRPr>
          </a:p>
          <a:p>
            <a:pPr marL="457200" indent="-457200" algn="just" eaLnBrk="1" hangingPunct="1">
              <a:lnSpc>
                <a:spcPct val="150000"/>
              </a:lnSpc>
              <a:buFontTx/>
              <a:buChar char="-"/>
              <a:defRPr/>
            </a:pPr>
            <a:r>
              <a:rPr lang="en-US" sz="2800" b="0" i="0" dirty="0" smtClean="0">
                <a:solidFill>
                  <a:schemeClr val="tx1"/>
                </a:solidFill>
                <a:latin typeface="Arial" panose="020B0604020202020204" pitchFamily="34" charset="0"/>
                <a:cs typeface="Arial" panose="020B0604020202020204" pitchFamily="34" charset="0"/>
              </a:rPr>
              <a:t>The </a:t>
            </a:r>
            <a:r>
              <a:rPr lang="en-US" sz="2800" b="0" i="0" dirty="0" err="1" smtClean="0">
                <a:solidFill>
                  <a:schemeClr val="tx1"/>
                </a:solidFill>
                <a:latin typeface="Arial" panose="020B0604020202020204" pitchFamily="34" charset="0"/>
                <a:cs typeface="Arial" panose="020B0604020202020204" pitchFamily="34" charset="0"/>
              </a:rPr>
              <a:t>thé</a:t>
            </a:r>
            <a:endParaRPr lang="en-US" sz="2800" b="0" i="0" dirty="0">
              <a:solidFill>
                <a:schemeClr val="tx1"/>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D249803F-7486-4BA7-A4F1-CCA9A3DBF680}"/>
              </a:ext>
            </a:extLst>
          </p:cNvPr>
          <p:cNvSpPr>
            <a:spLocks noChangeArrowheads="1"/>
          </p:cNvSpPr>
          <p:nvPr/>
        </p:nvSpPr>
        <p:spPr bwMode="auto">
          <a:xfrm>
            <a:off x="4131892" y="2529345"/>
            <a:ext cx="2912599" cy="3323987"/>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Choe</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chóe</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smtClean="0">
                <a:solidFill>
                  <a:schemeClr val="tx1"/>
                </a:solidFill>
                <a:latin typeface="Arial" panose="020B0604020202020204" pitchFamily="34" charset="0"/>
                <a:cs typeface="Arial" panose="020B0604020202020204" pitchFamily="34" charset="0"/>
              </a:rPr>
              <a:t>Thoăn</a:t>
            </a:r>
            <a:r>
              <a:rPr lang="en-US" sz="2800" b="0" i="0" dirty="0" smtClean="0">
                <a:solidFill>
                  <a:schemeClr val="tx1"/>
                </a:solidFill>
                <a:latin typeface="Arial" panose="020B0604020202020204" pitchFamily="34" charset="0"/>
                <a:cs typeface="Arial" panose="020B0604020202020204" pitchFamily="34" charset="0"/>
              </a:rPr>
              <a:t> </a:t>
            </a:r>
            <a:r>
              <a:rPr lang="en-US" sz="2800" b="0" i="0" dirty="0" err="1" smtClean="0">
                <a:solidFill>
                  <a:schemeClr val="tx1"/>
                </a:solidFill>
                <a:latin typeface="Arial" panose="020B0604020202020204" pitchFamily="34" charset="0"/>
                <a:cs typeface="Arial" panose="020B0604020202020204" pitchFamily="34" charset="0"/>
              </a:rPr>
              <a:t>thoắt</a:t>
            </a:r>
            <a:endParaRPr lang="en-US" sz="2800" b="0" i="0" dirty="0">
              <a:solidFill>
                <a:schemeClr val="tx1"/>
              </a:solidFill>
              <a:latin typeface="Arial" panose="020B0604020202020204" pitchFamily="34" charset="0"/>
              <a:cs typeface="Arial" panose="020B0604020202020204" pitchFamily="34" charset="0"/>
            </a:endParaRPr>
          </a:p>
          <a:p>
            <a:pPr marL="457200" indent="-457200" eaLnBrk="1" hangingPunct="1">
              <a:lnSpc>
                <a:spcPct val="150000"/>
              </a:lnSpc>
              <a:buFontTx/>
              <a:buChar char="-"/>
              <a:defRPr/>
            </a:pPr>
            <a:r>
              <a:rPr lang="en-US" sz="2800" b="0" i="0" dirty="0" smtClean="0">
                <a:solidFill>
                  <a:schemeClr val="tx1"/>
                </a:solidFill>
                <a:latin typeface="Arial" panose="020B0604020202020204" pitchFamily="34" charset="0"/>
                <a:cs typeface="Arial" panose="020B0604020202020204" pitchFamily="34" charset="0"/>
              </a:rPr>
              <a:t>Ư ử</a:t>
            </a:r>
          </a:p>
          <a:p>
            <a:pPr marL="457200" indent="-457200" eaLnBrk="1" hangingPunct="1">
              <a:lnSpc>
                <a:spcPct val="150000"/>
              </a:lnSpc>
              <a:buFontTx/>
              <a:buChar char="-"/>
              <a:defRPr/>
            </a:pPr>
            <a:r>
              <a:rPr lang="en-US" sz="2800" b="0" i="0" dirty="0" smtClean="0">
                <a:solidFill>
                  <a:schemeClr val="tx1"/>
                </a:solidFill>
                <a:latin typeface="Arial" panose="020B0604020202020204" pitchFamily="34" charset="0"/>
                <a:cs typeface="Arial" panose="020B0604020202020204" pitchFamily="34" charset="0"/>
              </a:rPr>
              <a:t>Lom </a:t>
            </a:r>
            <a:r>
              <a:rPr lang="en-US" sz="2800" b="0" i="0" dirty="0" err="1" smtClean="0">
                <a:solidFill>
                  <a:schemeClr val="tx1"/>
                </a:solidFill>
                <a:latin typeface="Arial" panose="020B0604020202020204" pitchFamily="34" charset="0"/>
                <a:cs typeface="Arial" panose="020B0604020202020204" pitchFamily="34" charset="0"/>
              </a:rPr>
              <a:t>khom</a:t>
            </a:r>
            <a:endParaRPr lang="en-US" sz="2800" b="0" i="0" dirty="0">
              <a:solidFill>
                <a:schemeClr val="tx1"/>
              </a:solidFill>
              <a:latin typeface="Arial" panose="020B0604020202020204" pitchFamily="34" charset="0"/>
              <a:cs typeface="Arial" panose="020B0604020202020204" pitchFamily="34" charset="0"/>
            </a:endParaRPr>
          </a:p>
        </p:txBody>
      </p:sp>
      <p:sp>
        <p:nvSpPr>
          <p:cNvPr id="11" name="Rectangle 4">
            <a:extLst>
              <a:ext uri="{FF2B5EF4-FFF2-40B4-BE49-F238E27FC236}">
                <a16:creationId xmlns:a16="http://schemas.microsoft.com/office/drawing/2014/main" id="{6E702A8F-786D-45E3-82B4-75651C931790}"/>
              </a:ext>
            </a:extLst>
          </p:cNvPr>
          <p:cNvSpPr>
            <a:spLocks noChangeArrowheads="1"/>
          </p:cNvSpPr>
          <p:nvPr/>
        </p:nvSpPr>
        <p:spPr bwMode="auto">
          <a:xfrm>
            <a:off x="7434444" y="2529345"/>
            <a:ext cx="3102421" cy="3323987"/>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Rũ</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rượi</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Vụn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vặt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smtClean="0">
                <a:solidFill>
                  <a:schemeClr val="tx1"/>
                </a:solidFill>
                <a:latin typeface="Arial" panose="020B0604020202020204" pitchFamily="34" charset="0"/>
                <a:cs typeface="Arial" panose="020B0604020202020204" pitchFamily="34" charset="0"/>
              </a:rPr>
              <a:t>choang</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Lướt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thướt</a:t>
            </a:r>
            <a:endParaRPr lang="en-US" sz="2800" b="0" i="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932AB8-29DF-409A-8485-0BE3F784EF92}"/>
              </a:ext>
            </a:extLst>
          </p:cNvPr>
          <p:cNvSpPr txBox="1"/>
          <p:nvPr/>
        </p:nvSpPr>
        <p:spPr>
          <a:xfrm>
            <a:off x="989549" y="1262571"/>
            <a:ext cx="10536865" cy="830997"/>
          </a:xfrm>
          <a:prstGeom prst="rect">
            <a:avLst/>
          </a:prstGeom>
          <a:noFill/>
        </p:spPr>
        <p:txBody>
          <a:bodyPr wrap="square" rtlCol="0">
            <a:spAutoFit/>
          </a:bodyPr>
          <a:lstStyle/>
          <a:p>
            <a:pPr algn="ctr"/>
            <a:r>
              <a:rPr lang="vi-VN" sz="2400" dirty="0">
                <a:solidFill>
                  <a:srgbClr val="002060"/>
                </a:solidFill>
              </a:rPr>
              <a:t>1. Dựa vào kiến thức đã học, hãy xếp các từ </a:t>
            </a:r>
            <a:r>
              <a:rPr lang="vi-VN" sz="2400" dirty="0" smtClean="0">
                <a:solidFill>
                  <a:srgbClr val="002060"/>
                </a:solidFill>
              </a:rPr>
              <a:t>l</a:t>
            </a:r>
            <a:r>
              <a:rPr lang="en-US" sz="2400" dirty="0">
                <a:solidFill>
                  <a:srgbClr val="002060"/>
                </a:solidFill>
              </a:rPr>
              <a:t>á</a:t>
            </a:r>
            <a:r>
              <a:rPr lang="vi-VN" sz="2400" dirty="0" smtClean="0">
                <a:solidFill>
                  <a:srgbClr val="002060"/>
                </a:solidFill>
              </a:rPr>
              <a:t>y </a:t>
            </a:r>
            <a:r>
              <a:rPr lang="vi-VN" sz="2400" dirty="0">
                <a:solidFill>
                  <a:srgbClr val="002060"/>
                </a:solidFill>
              </a:rPr>
              <a:t>sau vào hai nhóm:           </a:t>
            </a:r>
            <a:r>
              <a:rPr lang="vi-VN" sz="2400" b="1" dirty="0">
                <a:solidFill>
                  <a:srgbClr val="002060"/>
                </a:solidFill>
              </a:rPr>
              <a:t>Từ tượng hình và từ tượng thanh. </a:t>
            </a:r>
            <a:endParaRPr lang="en-US" sz="2400" dirty="0">
              <a:solidFill>
                <a:srgbClr val="002060"/>
              </a:solidFill>
            </a:endParaRPr>
          </a:p>
        </p:txBody>
      </p:sp>
      <p:pic>
        <p:nvPicPr>
          <p:cNvPr id="12" name="2 Minute Countdown Timer">
            <a:hlinkClick r:id="" action="ppaction://media"/>
            <a:extLst>
              <a:ext uri="{FF2B5EF4-FFF2-40B4-BE49-F238E27FC236}">
                <a16:creationId xmlns:a16="http://schemas.microsoft.com/office/drawing/2014/main" id="{6B8444C9-356B-B090-DD7F-DCB2A8C1D5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9086" y="0"/>
            <a:ext cx="2521132" cy="1750423"/>
          </a:xfrm>
          <a:prstGeom prst="rect">
            <a:avLst/>
          </a:prstGeom>
        </p:spPr>
      </p:pic>
    </p:spTree>
    <p:extLst>
      <p:ext uri="{BB962C8B-B14F-4D97-AF65-F5344CB8AC3E}">
        <p14:creationId xmlns:p14="http://schemas.microsoft.com/office/powerpoint/2010/main" val="392489943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460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2"/>
                                        </p:tgtEl>
                                      </p:cBhvr>
                                    </p:cmd>
                                  </p:childTnLst>
                                </p:cTn>
                              </p:par>
                            </p:childTnLst>
                          </p:cTn>
                        </p:par>
                      </p:childTnLst>
                    </p:cTn>
                  </p:par>
                </p:childTnLst>
              </p:cTn>
              <p:nextCondLst>
                <p:cond evt="onClick" delay="0">
                  <p:tgtEl>
                    <p:spTgt spid="12"/>
                  </p:tgtEl>
                </p:cond>
              </p:nextCondLst>
            </p:seq>
            <p:video>
              <p:cMediaNode vol="80000">
                <p:cTn id="31" fill="hold" display="0">
                  <p:stCondLst>
                    <p:cond delay="indefinite"/>
                  </p:stCondLst>
                </p:cTn>
                <p:tgtEl>
                  <p:spTgt spid="12"/>
                </p:tgtEl>
              </p:cMediaNode>
            </p:video>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41082" y="378106"/>
            <a:ext cx="1879411" cy="1879411"/>
            <a:chOff x="1762" y="403093"/>
            <a:chExt cx="1879411" cy="1879411"/>
          </a:xfrm>
        </p:grpSpPr>
        <p:sp>
          <p:nvSpPr>
            <p:cNvPr id="6" name="Oval 5"/>
            <p:cNvSpPr/>
            <p:nvPr/>
          </p:nvSpPr>
          <p:spPr>
            <a:xfrm>
              <a:off x="1762" y="403093"/>
              <a:ext cx="1879411" cy="1879411"/>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Oval 4"/>
            <p:cNvSpPr txBox="1"/>
            <p:nvPr/>
          </p:nvSpPr>
          <p:spPr>
            <a:xfrm>
              <a:off x="276995" y="678326"/>
              <a:ext cx="1328945" cy="1328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vi-VN" sz="3200" kern="1200" dirty="0">
                  <a:latin typeface="Arial" panose="020B0604020202020204" pitchFamily="34" charset="0"/>
                  <a:cs typeface="Arial" panose="020B0604020202020204" pitchFamily="34" charset="0"/>
                </a:rPr>
                <a:t>Từ tượng thanh</a:t>
              </a:r>
              <a:endParaRPr lang="en-US" sz="3200" kern="1200" dirty="0">
                <a:latin typeface="Arial" panose="020B0604020202020204" pitchFamily="34" charset="0"/>
                <a:cs typeface="Arial" panose="020B0604020202020204" pitchFamily="34" charset="0"/>
              </a:endParaRPr>
            </a:p>
          </p:txBody>
        </p:sp>
      </p:grpSp>
      <p:grpSp>
        <p:nvGrpSpPr>
          <p:cNvPr id="8" name="Group 7"/>
          <p:cNvGrpSpPr/>
          <p:nvPr/>
        </p:nvGrpSpPr>
        <p:grpSpPr>
          <a:xfrm>
            <a:off x="1822218" y="2403566"/>
            <a:ext cx="2819117" cy="2493885"/>
            <a:chOff x="1505291" y="1119219"/>
            <a:chExt cx="2819117" cy="2264551"/>
          </a:xfrm>
        </p:grpSpPr>
        <p:sp>
          <p:nvSpPr>
            <p:cNvPr id="9" name="Rectangle 8"/>
            <p:cNvSpPr/>
            <p:nvPr/>
          </p:nvSpPr>
          <p:spPr>
            <a:xfrm>
              <a:off x="1505291" y="1154858"/>
              <a:ext cx="2819117" cy="2228912"/>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1712026" y="1119219"/>
              <a:ext cx="2368058" cy="22289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 </a:t>
              </a:r>
              <a:r>
                <a:rPr lang="en-US" sz="1800" kern="1200" dirty="0" err="1" smtClean="0">
                  <a:latin typeface="Arial" panose="020B0604020202020204" pitchFamily="34" charset="0"/>
                  <a:cs typeface="Arial" panose="020B0604020202020204" pitchFamily="34" charset="0"/>
                </a:rPr>
                <a:t>Ào</a:t>
              </a:r>
              <a:r>
                <a:rPr lang="en-US" sz="1800" kern="1200" dirty="0" smtClean="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ào</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Lanh</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lảnh</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Choe </a:t>
              </a:r>
              <a:r>
                <a:rPr lang="en-US" sz="1800" kern="1200" dirty="0" err="1">
                  <a:latin typeface="Arial" panose="020B0604020202020204" pitchFamily="34" charset="0"/>
                  <a:cs typeface="Arial" panose="020B0604020202020204" pitchFamily="34" charset="0"/>
                </a:rPr>
                <a:t>chóe</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Ư ử</a:t>
              </a: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endParaRPr lang="en-US" sz="1800" kern="1200" dirty="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Tx/>
                <a:buChar char="-"/>
              </a:pPr>
              <a:r>
                <a:rPr lang="en-US" sz="1800" kern="1200" dirty="0" err="1" smtClean="0">
                  <a:latin typeface="Arial" panose="020B0604020202020204" pitchFamily="34" charset="0"/>
                  <a:cs typeface="Arial" panose="020B0604020202020204" pitchFamily="34" charset="0"/>
                </a:rPr>
                <a:t>Choang</a:t>
              </a:r>
              <a:r>
                <a:rPr lang="en-US" sz="1800" kern="1200" dirty="0" smtClean="0">
                  <a:latin typeface="Arial" panose="020B0604020202020204" pitchFamily="34" charset="0"/>
                  <a:cs typeface="Arial" panose="020B0604020202020204" pitchFamily="34" charset="0"/>
                </a:rPr>
                <a:t> </a:t>
              </a:r>
              <a:r>
                <a:rPr lang="en-US" sz="1800" kern="1200" dirty="0" err="1" smtClean="0">
                  <a:latin typeface="Arial" panose="020B0604020202020204" pitchFamily="34" charset="0"/>
                  <a:cs typeface="Arial" panose="020B0604020202020204" pitchFamily="34" charset="0"/>
                </a:rPr>
                <a:t>choang</a:t>
              </a:r>
              <a:endParaRPr lang="en-US" sz="1800" kern="1200" dirty="0" smtClean="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Tx/>
                <a:buChar char="-"/>
              </a:pPr>
              <a:r>
                <a:rPr lang="en-US" dirty="0" smtClean="0">
                  <a:latin typeface="Arial" panose="020B0604020202020204" pitchFamily="34" charset="0"/>
                  <a:cs typeface="Arial" panose="020B0604020202020204" pitchFamily="34" charset="0"/>
                </a:rPr>
                <a:t>The </a:t>
              </a:r>
              <a:r>
                <a:rPr lang="en-US" dirty="0" err="1" smtClean="0">
                  <a:latin typeface="Arial" panose="020B0604020202020204" pitchFamily="34" charset="0"/>
                  <a:cs typeface="Arial" panose="020B0604020202020204" pitchFamily="34" charset="0"/>
                </a:rPr>
                <a:t>thé</a:t>
              </a:r>
              <a:endParaRPr lang="en-US" sz="1800" kern="1200" dirty="0">
                <a:latin typeface="Arial" panose="020B0604020202020204" pitchFamily="34" charset="0"/>
                <a:cs typeface="Arial" panose="020B0604020202020204" pitchFamily="34" charset="0"/>
              </a:endParaRPr>
            </a:p>
          </p:txBody>
        </p:sp>
      </p:grpSp>
      <p:grpSp>
        <p:nvGrpSpPr>
          <p:cNvPr id="11" name="Group 10"/>
          <p:cNvGrpSpPr/>
          <p:nvPr/>
        </p:nvGrpSpPr>
        <p:grpSpPr>
          <a:xfrm>
            <a:off x="7832259" y="378106"/>
            <a:ext cx="1879411" cy="1879411"/>
            <a:chOff x="4700291" y="403093"/>
            <a:chExt cx="1879411" cy="1879411"/>
          </a:xfrm>
        </p:grpSpPr>
        <p:sp>
          <p:nvSpPr>
            <p:cNvPr id="12" name="Oval 11"/>
            <p:cNvSpPr/>
            <p:nvPr/>
          </p:nvSpPr>
          <p:spPr>
            <a:xfrm>
              <a:off x="4700291" y="403093"/>
              <a:ext cx="1879411" cy="1879411"/>
            </a:xfrm>
            <a:prstGeom prst="ellipse">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13" name="Oval 4"/>
            <p:cNvSpPr txBox="1"/>
            <p:nvPr/>
          </p:nvSpPr>
          <p:spPr>
            <a:xfrm>
              <a:off x="4975524" y="678326"/>
              <a:ext cx="1328945" cy="1328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vi-VN" sz="3200" kern="1200" dirty="0">
                  <a:latin typeface="Arial" panose="020B0604020202020204" pitchFamily="34" charset="0"/>
                  <a:cs typeface="Arial" panose="020B0604020202020204" pitchFamily="34" charset="0"/>
                </a:rPr>
                <a:t>Từ tượng hình</a:t>
              </a:r>
              <a:endParaRPr lang="en-US" sz="3200" kern="1200" dirty="0">
                <a:latin typeface="Arial" panose="020B0604020202020204" pitchFamily="34" charset="0"/>
                <a:cs typeface="Arial" panose="020B0604020202020204" pitchFamily="34" charset="0"/>
              </a:endParaRPr>
            </a:p>
          </p:txBody>
        </p:sp>
      </p:grpSp>
      <p:grpSp>
        <p:nvGrpSpPr>
          <p:cNvPr id="14" name="Group 13"/>
          <p:cNvGrpSpPr/>
          <p:nvPr/>
        </p:nvGrpSpPr>
        <p:grpSpPr>
          <a:xfrm>
            <a:off x="7617901" y="2769982"/>
            <a:ext cx="2819117" cy="1990389"/>
            <a:chOff x="6203820" y="1154858"/>
            <a:chExt cx="2819117" cy="1990389"/>
          </a:xfrm>
        </p:grpSpPr>
        <p:sp>
          <p:nvSpPr>
            <p:cNvPr id="15" name="Rectangle 14"/>
            <p:cNvSpPr/>
            <p:nvPr/>
          </p:nvSpPr>
          <p:spPr>
            <a:xfrm>
              <a:off x="6203820" y="1154858"/>
              <a:ext cx="2819117" cy="1990389"/>
            </a:xfrm>
            <a:prstGeom prst="rect">
              <a:avLst/>
            </a:prstGeom>
          </p:spPr>
          <p:style>
            <a:lnRef idx="2">
              <a:schemeClr val="accent5">
                <a:tint val="40000"/>
                <a:alpha val="90000"/>
                <a:hueOff val="-4927837"/>
                <a:satOff val="-8544"/>
                <a:lumOff val="-859"/>
                <a:alphaOff val="0"/>
              </a:schemeClr>
            </a:lnRef>
            <a:fillRef idx="1">
              <a:schemeClr val="accent5">
                <a:tint val="40000"/>
                <a:alpha val="90000"/>
                <a:hueOff val="-4927837"/>
                <a:satOff val="-8544"/>
                <a:lumOff val="-859"/>
                <a:alphaOff val="0"/>
              </a:schemeClr>
            </a:fillRef>
            <a:effectRef idx="0">
              <a:schemeClr val="accent5">
                <a:tint val="40000"/>
                <a:alpha val="90000"/>
                <a:hueOff val="-4927837"/>
                <a:satOff val="-8544"/>
                <a:lumOff val="-859"/>
                <a:alphaOff val="0"/>
              </a:schemeClr>
            </a:effectRef>
            <a:fontRef idx="minor">
              <a:schemeClr val="dk1">
                <a:hueOff val="0"/>
                <a:satOff val="0"/>
                <a:lumOff val="0"/>
                <a:alphaOff val="0"/>
              </a:schemeClr>
            </a:fontRef>
          </p:style>
        </p:sp>
        <p:sp>
          <p:nvSpPr>
            <p:cNvPr id="16" name="TextBox 15"/>
            <p:cNvSpPr txBox="1"/>
            <p:nvPr/>
          </p:nvSpPr>
          <p:spPr>
            <a:xfrm>
              <a:off x="6654879" y="1154858"/>
              <a:ext cx="2368058" cy="1990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28016" rIns="128016" bIns="128016" numCol="1" spcCol="1270" anchor="ctr" anchorCtr="0">
              <a:noAutofit/>
            </a:bodyPr>
            <a:lstStyle/>
            <a:p>
              <a:pPr marL="285750" lvl="0" indent="-285750" algn="l" defTabSz="800100">
                <a:lnSpc>
                  <a:spcPct val="90000"/>
                </a:lnSpc>
                <a:spcBef>
                  <a:spcPct val="0"/>
                </a:spcBef>
                <a:spcAft>
                  <a:spcPct val="35000"/>
                </a:spcAft>
                <a:buFontTx/>
                <a:buChar char="-"/>
              </a:pPr>
              <a:r>
                <a:rPr lang="en-US" sz="1800" kern="1200" dirty="0" err="1" smtClean="0">
                  <a:latin typeface="Arial" panose="020B0604020202020204" pitchFamily="34" charset="0"/>
                  <a:cs typeface="Arial" panose="020B0604020202020204" pitchFamily="34" charset="0"/>
                </a:rPr>
                <a:t>Lảo</a:t>
              </a:r>
              <a:r>
                <a:rPr lang="en-US" sz="1800" kern="1200" dirty="0" smtClean="0">
                  <a:latin typeface="Arial" panose="020B0604020202020204" pitchFamily="34" charset="0"/>
                  <a:cs typeface="Arial" panose="020B0604020202020204" pitchFamily="34" charset="0"/>
                </a:rPr>
                <a:t> </a:t>
              </a:r>
              <a:r>
                <a:rPr lang="en-US" sz="1800" kern="1200" dirty="0" err="1" smtClean="0">
                  <a:latin typeface="Arial" panose="020B0604020202020204" pitchFamily="34" charset="0"/>
                  <a:cs typeface="Arial" panose="020B0604020202020204" pitchFamily="34" charset="0"/>
                </a:rPr>
                <a:t>đảo</a:t>
              </a:r>
              <a:endParaRPr lang="en-US" sz="1800" kern="1200" dirty="0" smtClean="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Tx/>
                <a:buChar char="-"/>
              </a:pPr>
              <a:r>
                <a:rPr lang="en-US" dirty="0" err="1" smtClean="0">
                  <a:latin typeface="Arial" panose="020B0604020202020204" pitchFamily="34" charset="0"/>
                  <a:cs typeface="Arial" panose="020B0604020202020204" pitchFamily="34" charset="0"/>
                </a:rPr>
                <a:t>Thoăn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thoắt</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Lắc</a:t>
              </a:r>
              <a:r>
                <a:rPr lang="en-US" sz="1800" kern="1200" dirty="0">
                  <a:latin typeface="Arial" panose="020B0604020202020204" pitchFamily="34" charset="0"/>
                  <a:cs typeface="Arial" panose="020B0604020202020204" pitchFamily="34" charset="0"/>
                </a:rPr>
                <a:t> l</a:t>
              </a:r>
              <a:r>
                <a:rPr lang="vi-VN" sz="1800" kern="1200" dirty="0" smtClean="0">
                  <a:latin typeface="Arial" panose="020B0604020202020204" pitchFamily="34" charset="0"/>
                  <a:cs typeface="Arial" panose="020B0604020202020204" pitchFamily="34" charset="0"/>
                </a:rPr>
                <a:t>ư</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Rũ</a:t>
              </a:r>
              <a:r>
                <a:rPr lang="en-US" sz="1800" kern="1200" dirty="0">
                  <a:latin typeface="Arial" panose="020B0604020202020204" pitchFamily="34" charset="0"/>
                  <a:cs typeface="Arial" panose="020B0604020202020204" pitchFamily="34" charset="0"/>
                </a:rPr>
                <a:t> r</a:t>
              </a:r>
              <a:r>
                <a:rPr lang="vi-VN" sz="1800" kern="1200" dirty="0">
                  <a:latin typeface="Arial" panose="020B0604020202020204" pitchFamily="34" charset="0"/>
                  <a:cs typeface="Arial" panose="020B0604020202020204" pitchFamily="34" charset="0"/>
                </a:rPr>
                <a:t>ượi</a:t>
              </a:r>
              <a:endParaRPr lang="en-US" sz="1800" kern="1200" dirty="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Tx/>
                <a:buChar char="-"/>
              </a:pPr>
              <a:r>
                <a:rPr lang="en-US" sz="1800" kern="1200" dirty="0" smtClean="0">
                  <a:latin typeface="Arial" panose="020B0604020202020204" pitchFamily="34" charset="0"/>
                  <a:cs typeface="Arial" panose="020B0604020202020204" pitchFamily="34" charset="0"/>
                </a:rPr>
                <a:t>L</a:t>
              </a:r>
              <a:r>
                <a:rPr lang="vi-VN" sz="1800" kern="1200" dirty="0">
                  <a:latin typeface="Arial" panose="020B0604020202020204" pitchFamily="34" charset="0"/>
                  <a:cs typeface="Arial" panose="020B0604020202020204" pitchFamily="34" charset="0"/>
                </a:rPr>
                <a:t>ướt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th</a:t>
              </a:r>
              <a:r>
                <a:rPr lang="vi-VN" sz="1800" kern="1200" dirty="0" smtClean="0">
                  <a:latin typeface="Arial" panose="020B0604020202020204" pitchFamily="34" charset="0"/>
                  <a:cs typeface="Arial" panose="020B0604020202020204" pitchFamily="34" charset="0"/>
                </a:rPr>
                <a:t>ướt</a:t>
              </a:r>
              <a:endParaRPr lang="en-US" sz="1800" kern="1200" dirty="0" smtClean="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Tx/>
                <a:buChar char="-"/>
              </a:pPr>
              <a:r>
                <a:rPr lang="en-US" dirty="0" smtClean="0">
                  <a:latin typeface="Arial" panose="020B0604020202020204" pitchFamily="34" charset="0"/>
                  <a:cs typeface="Arial" panose="020B0604020202020204" pitchFamily="34" charset="0"/>
                </a:rPr>
                <a:t>Lom </a:t>
              </a:r>
              <a:r>
                <a:rPr lang="en-US" dirty="0" err="1" smtClean="0">
                  <a:latin typeface="Arial" panose="020B0604020202020204" pitchFamily="34" charset="0"/>
                  <a:cs typeface="Arial" panose="020B0604020202020204" pitchFamily="34" charset="0"/>
                </a:rPr>
                <a:t>khom</a:t>
              </a:r>
              <a:endParaRPr lang="en-US" sz="1800" kern="1200" dirty="0">
                <a:latin typeface="Arial" panose="020B0604020202020204" pitchFamily="34" charset="0"/>
                <a:cs typeface="Arial" panose="020B0604020202020204" pitchFamily="34" charset="0"/>
              </a:endParaRPr>
            </a:p>
          </p:txBody>
        </p:sp>
      </p:grpSp>
      <p:grpSp>
        <p:nvGrpSpPr>
          <p:cNvPr id="17" name="Group 16"/>
          <p:cNvGrpSpPr/>
          <p:nvPr/>
        </p:nvGrpSpPr>
        <p:grpSpPr>
          <a:xfrm>
            <a:off x="1822218" y="5237195"/>
            <a:ext cx="2819117" cy="1531790"/>
            <a:chOff x="1493479" y="3455881"/>
            <a:chExt cx="2819117" cy="1531790"/>
          </a:xfrm>
        </p:grpSpPr>
        <p:sp>
          <p:nvSpPr>
            <p:cNvPr id="18" name="Rectangle 17"/>
            <p:cNvSpPr/>
            <p:nvPr/>
          </p:nvSpPr>
          <p:spPr>
            <a:xfrm>
              <a:off x="1493479" y="3455881"/>
              <a:ext cx="2819117" cy="1531790"/>
            </a:xfrm>
            <a:prstGeom prst="rect">
              <a:avLst/>
            </a:prstGeom>
          </p:spPr>
          <p:style>
            <a:lnRef idx="2">
              <a:schemeClr val="accent5">
                <a:tint val="40000"/>
                <a:alpha val="90000"/>
                <a:hueOff val="-2463918"/>
                <a:satOff val="-4272"/>
                <a:lumOff val="-430"/>
                <a:alphaOff val="0"/>
              </a:schemeClr>
            </a:lnRef>
            <a:fillRef idx="1">
              <a:schemeClr val="accent5">
                <a:tint val="40000"/>
                <a:alpha val="90000"/>
                <a:hueOff val="-2463918"/>
                <a:satOff val="-4272"/>
                <a:lumOff val="-430"/>
                <a:alphaOff val="0"/>
              </a:schemeClr>
            </a:fillRef>
            <a:effectRef idx="0">
              <a:schemeClr val="accent5">
                <a:tint val="40000"/>
                <a:alpha val="90000"/>
                <a:hueOff val="-2463918"/>
                <a:satOff val="-4272"/>
                <a:lumOff val="-430"/>
                <a:alphaOff val="0"/>
              </a:schemeClr>
            </a:effectRef>
            <a:fontRef idx="minor">
              <a:schemeClr val="dk1">
                <a:hueOff val="0"/>
                <a:satOff val="0"/>
                <a:lumOff val="0"/>
                <a:alphaOff val="0"/>
              </a:schemeClr>
            </a:fontRef>
          </p:style>
        </p:sp>
        <p:sp>
          <p:nvSpPr>
            <p:cNvPr id="19" name="TextBox 18"/>
            <p:cNvSpPr txBox="1"/>
            <p:nvPr/>
          </p:nvSpPr>
          <p:spPr>
            <a:xfrm>
              <a:off x="1944538" y="3455881"/>
              <a:ext cx="2368058" cy="1531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42240" rIns="142240" bIns="142240" numCol="1" spcCol="1270" anchor="ctr" anchorCtr="0">
              <a:noAutofit/>
            </a:bodyPr>
            <a:lstStyle/>
            <a:p>
              <a:pPr lvl="0" algn="just" defTabSz="889000">
                <a:lnSpc>
                  <a:spcPct val="90000"/>
                </a:lnSpc>
                <a:spcBef>
                  <a:spcPct val="0"/>
                </a:spcBef>
                <a:spcAft>
                  <a:spcPct val="35000"/>
                </a:spcAft>
              </a:pPr>
              <a:r>
                <a:rPr lang="en-US" sz="2000" b="1" i="0" kern="1200" dirty="0" err="1">
                  <a:latin typeface="Arial" panose="020B0604020202020204" pitchFamily="34" charset="0"/>
                  <a:cs typeface="Arial" panose="020B0604020202020204" pitchFamily="34" charset="0"/>
                </a:rPr>
                <a:t>Mô</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phỏng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âm</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thanh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p:txBody>
        </p:sp>
      </p:grpSp>
      <p:grpSp>
        <p:nvGrpSpPr>
          <p:cNvPr id="20" name="Group 19"/>
          <p:cNvGrpSpPr/>
          <p:nvPr/>
        </p:nvGrpSpPr>
        <p:grpSpPr>
          <a:xfrm>
            <a:off x="7617901" y="5123917"/>
            <a:ext cx="2819117" cy="1531790"/>
            <a:chOff x="6205583" y="3319537"/>
            <a:chExt cx="2819117" cy="1531790"/>
          </a:xfrm>
        </p:grpSpPr>
        <p:sp>
          <p:nvSpPr>
            <p:cNvPr id="21" name="Rectangle 20"/>
            <p:cNvSpPr/>
            <p:nvPr/>
          </p:nvSpPr>
          <p:spPr>
            <a:xfrm>
              <a:off x="6205583" y="3319537"/>
              <a:ext cx="2819117" cy="1531790"/>
            </a:xfrm>
            <a:prstGeom prst="rect">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2" name="TextBox 21"/>
            <p:cNvSpPr txBox="1"/>
            <p:nvPr/>
          </p:nvSpPr>
          <p:spPr>
            <a:xfrm>
              <a:off x="6656642" y="3319537"/>
              <a:ext cx="2368058" cy="1531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42240" rIns="142240" bIns="142240" numCol="1" spcCol="1270" anchor="ctr" anchorCtr="0">
              <a:noAutofit/>
            </a:bodyPr>
            <a:lstStyle/>
            <a:p>
              <a:pPr lvl="0" algn="just" defTabSz="889000">
                <a:lnSpc>
                  <a:spcPct val="90000"/>
                </a:lnSpc>
                <a:spcBef>
                  <a:spcPct val="0"/>
                </a:spcBef>
                <a:spcAft>
                  <a:spcPct val="35000"/>
                </a:spcAft>
              </a:pPr>
              <a:r>
                <a:rPr lang="en-US" sz="2000" b="1" i="0" kern="1200" dirty="0" err="1">
                  <a:latin typeface="Arial" panose="020B0604020202020204" pitchFamily="34" charset="0"/>
                  <a:cs typeface="Arial" panose="020B0604020202020204" pitchFamily="34" charset="0"/>
                </a:rPr>
                <a:t>Gợi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tả</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hình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ảnh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dáng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vẻ</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hành</a:t>
              </a:r>
              <a:r>
                <a:rPr lang="en-US" sz="2000" b="1" i="0" kern="1200" dirty="0">
                  <a:latin typeface="Arial" panose="020B0604020202020204" pitchFamily="34" charset="0"/>
                  <a:cs typeface="Arial" panose="020B0604020202020204" pitchFamily="34" charset="0"/>
                </a:rPr>
                <a:t> </a:t>
              </a:r>
              <a:r>
                <a:rPr lang="en-US" sz="2000" b="1" i="0" kern="1200" dirty="0" err="1" smtClean="0">
                  <a:latin typeface="Arial" panose="020B0604020202020204" pitchFamily="34" charset="0"/>
                  <a:cs typeface="Arial" panose="020B0604020202020204" pitchFamily="34" charset="0"/>
                </a:rPr>
                <a:t>động</a:t>
              </a:r>
              <a:r>
                <a:rPr lang="en-US" sz="2000" b="1" i="0" kern="1200" dirty="0" smtClean="0">
                  <a:latin typeface="Arial" panose="020B0604020202020204" pitchFamily="34" charset="0"/>
                  <a:cs typeface="Arial" panose="020B0604020202020204" pitchFamily="34" charset="0"/>
                </a:rPr>
                <a:t>, </a:t>
              </a:r>
              <a:r>
                <a:rPr lang="en-US" sz="2000" b="1" i="0" kern="1200" dirty="0" err="1" smtClean="0">
                  <a:latin typeface="Arial" panose="020B0604020202020204" pitchFamily="34" charset="0"/>
                  <a:cs typeface="Arial" panose="020B0604020202020204" pitchFamily="34" charset="0"/>
                </a:rPr>
                <a:t>trạng</a:t>
              </a:r>
              <a:r>
                <a:rPr lang="en-US" sz="2000" b="1" i="0" kern="1200" dirty="0" smtClean="0">
                  <a:latin typeface="Arial" panose="020B0604020202020204" pitchFamily="34" charset="0"/>
                  <a:cs typeface="Arial" panose="020B0604020202020204" pitchFamily="34" charset="0"/>
                </a:rPr>
                <a:t> </a:t>
              </a:r>
              <a:r>
                <a:rPr lang="en-US" sz="2000" b="1" i="0" kern="1200" dirty="0" err="1" smtClean="0">
                  <a:latin typeface="Arial" panose="020B0604020202020204" pitchFamily="34" charset="0"/>
                  <a:cs typeface="Arial" panose="020B0604020202020204" pitchFamily="34" charset="0"/>
                </a:rPr>
                <a:t>thái</a:t>
              </a:r>
              <a:r>
                <a:rPr lang="en-US" sz="2000" b="1" i="0" kern="1200" dirty="0" smtClean="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25628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85850" y="0"/>
            <a:ext cx="362839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
          <p:cNvPicPr>
            <a:picLocks noChangeAspect="1"/>
          </p:cNvPicPr>
          <p:nvPr/>
        </p:nvPicPr>
        <p:blipFill>
          <a:blip r:embed="rId2"/>
          <a:srcRect l="12111" t="15358" r="13324" b="9373"/>
          <a:stretch>
            <a:fillRect/>
          </a:stretch>
        </p:blipFill>
        <p:spPr>
          <a:xfrm>
            <a:off x="210820" y="2037080"/>
            <a:ext cx="5378450" cy="3085465"/>
          </a:xfrm>
          <a:prstGeom prst="rect">
            <a:avLst/>
          </a:prstGeom>
        </p:spPr>
      </p:pic>
      <p:sp>
        <p:nvSpPr>
          <p:cNvPr id="2" name="Rectangle 1"/>
          <p:cNvSpPr/>
          <p:nvPr/>
        </p:nvSpPr>
        <p:spPr>
          <a:xfrm>
            <a:off x="6033649" y="2160300"/>
            <a:ext cx="5487400" cy="1077218"/>
          </a:xfrm>
          <a:prstGeom prst="rect">
            <a:avLst/>
          </a:prstGeom>
        </p:spPr>
        <p:txBody>
          <a:bodyPr wrap="none">
            <a:spAutoFit/>
          </a:bodyPr>
          <a:lstStyle/>
          <a:p>
            <a:pPr algn="ctr"/>
            <a:r>
              <a:rPr lang="vi-VN" sz="3200" b="1" dirty="0">
                <a:latin typeface="Arial" pitchFamily="34" charset="0"/>
                <a:cs typeface="Arial" pitchFamily="34" charset="0"/>
              </a:rPr>
              <a:t>2. Tìm những tên loài vật là</a:t>
            </a:r>
          </a:p>
          <a:p>
            <a:pPr algn="ctr"/>
            <a:r>
              <a:rPr lang="vi-VN" sz="3200" b="1" dirty="0">
                <a:latin typeface="Arial" pitchFamily="34" charset="0"/>
                <a:cs typeface="Arial" pitchFamily="34" charset="0"/>
              </a:rPr>
              <a:t> từ tượng thanh</a:t>
            </a:r>
            <a:endParaRPr lang="en-US" sz="3200" b="1" dirty="0">
              <a:latin typeface="Arial" pitchFamily="34" charset="0"/>
              <a:cs typeface="Arial" pitchFamily="34" charset="0"/>
            </a:endParaRPr>
          </a:p>
        </p:txBody>
      </p:sp>
      <p:sp>
        <p:nvSpPr>
          <p:cNvPr id="5" name="Rectangle: Rounded Corners 4">
            <a:extLst>
              <a:ext uri="{FF2B5EF4-FFF2-40B4-BE49-F238E27FC236}">
                <a16:creationId xmlns:a16="http://schemas.microsoft.com/office/drawing/2014/main" id="{E60751F4-EF2C-4658-85EF-53511F38DA33}"/>
              </a:ext>
            </a:extLst>
          </p:cNvPr>
          <p:cNvSpPr/>
          <p:nvPr/>
        </p:nvSpPr>
        <p:spPr>
          <a:xfrm>
            <a:off x="6602732" y="3620483"/>
            <a:ext cx="4720942" cy="1180213"/>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dirty="0" err="1">
                <a:solidFill>
                  <a:srgbClr val="002060"/>
                </a:solidFill>
                <a:latin typeface="Arial" panose="020B0604020202020204" pitchFamily="34" charset="0"/>
                <a:cs typeface="Arial" panose="020B0604020202020204" pitchFamily="34" charset="0"/>
              </a:rPr>
              <a:t>Mèo</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Bò</a:t>
            </a:r>
            <a:r>
              <a:rPr lang="vi-VN" sz="2000" dirty="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Quạ</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Chích chòe</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Tắc </a:t>
            </a:r>
            <a:r>
              <a:rPr lang="vi-VN" sz="2000" dirty="0" smtClean="0">
                <a:solidFill>
                  <a:srgbClr val="002060"/>
                </a:solidFill>
                <a:latin typeface="Arial" panose="020B0604020202020204" pitchFamily="34" charset="0"/>
                <a:cs typeface="Arial" panose="020B0604020202020204" pitchFamily="34" charset="0"/>
              </a:rPr>
              <a:t>kè</a:t>
            </a: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2499" name="AutoShape 3">
            <a:extLst>
              <a:ext uri="{FF2B5EF4-FFF2-40B4-BE49-F238E27FC236}">
                <a16:creationId xmlns:a16="http://schemas.microsoft.com/office/drawing/2014/main" id="{C4F245DD-17E5-4C99-82E9-B644C5756F83}"/>
              </a:ext>
            </a:extLst>
          </p:cNvPr>
          <p:cNvSpPr>
            <a:spLocks noChangeArrowheads="1"/>
          </p:cNvSpPr>
          <p:nvPr/>
        </p:nvSpPr>
        <p:spPr bwMode="auto">
          <a:xfrm>
            <a:off x="776177" y="390526"/>
            <a:ext cx="10866474" cy="3363913"/>
          </a:xfrm>
          <a:prstGeom prst="roundRect">
            <a:avLst>
              <a:gd name="adj" fmla="val 0"/>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defRPr/>
            </a:pPr>
            <a:r>
              <a:rPr lang="en-US" sz="2800" b="1" dirty="0">
                <a:solidFill>
                  <a:srgbClr val="000099"/>
                </a:solidFill>
                <a:cs typeface="Arial" panose="020B0604020202020204" pitchFamily="34" charset="0"/>
              </a:rPr>
              <a:t>      </a:t>
            </a:r>
            <a:r>
              <a:rPr lang="vi-VN" sz="2800" b="1" dirty="0">
                <a:solidFill>
                  <a:srgbClr val="000099"/>
                </a:solidFill>
                <a:cs typeface="Arial" panose="020B0604020202020204" pitchFamily="34" charset="0"/>
              </a:rPr>
              <a:t>3. </a:t>
            </a:r>
            <a:r>
              <a:rPr lang="en-US" sz="2800" b="1" dirty="0" err="1">
                <a:solidFill>
                  <a:srgbClr val="000099"/>
                </a:solidFill>
                <a:cs typeface="Arial" panose="020B0604020202020204" pitchFamily="34" charset="0"/>
              </a:rPr>
              <a:t>Xác</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định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từ</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tượng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hình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và</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giá</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trị</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sử</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dụng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của</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chúng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trong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đoạn</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trích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sau</a:t>
            </a:r>
            <a:r>
              <a:rPr lang="en-US" sz="2800" b="1" dirty="0">
                <a:solidFill>
                  <a:srgbClr val="000099"/>
                </a:solidFill>
                <a:cs typeface="Arial" panose="020B0604020202020204" pitchFamily="34" charset="0"/>
              </a:rPr>
              <a:t>:</a:t>
            </a:r>
            <a:endParaRPr lang="vi-VN" sz="2800" b="1" dirty="0">
              <a:solidFill>
                <a:srgbClr val="000099"/>
              </a:solidFill>
              <a:cs typeface="Arial" panose="020B0604020202020204" pitchFamily="34" charset="0"/>
            </a:endParaRPr>
          </a:p>
          <a:p>
            <a:pPr algn="just" fontAlgn="base">
              <a:spcBef>
                <a:spcPct val="0"/>
              </a:spcBef>
              <a:spcAft>
                <a:spcPct val="0"/>
              </a:spcAft>
              <a:buNone/>
              <a:defRPr/>
            </a:pPr>
            <a:r>
              <a:rPr lang="en-US" sz="2800" b="1" dirty="0">
                <a:solidFill>
                  <a:srgbClr val="000099"/>
                </a:solidFill>
                <a:cs typeface="Arial" panose="020B0604020202020204" pitchFamily="34" charset="0"/>
              </a:rPr>
              <a:t/>
            </a:r>
            <a:br>
              <a:rPr lang="en-US" sz="2800" b="1" dirty="0">
                <a:solidFill>
                  <a:srgbClr val="000099"/>
                </a:solidFill>
                <a:cs typeface="Arial" panose="020B0604020202020204" pitchFamily="34" charset="0"/>
              </a:rPr>
            </a:br>
            <a:r>
              <a:rPr lang="en-US" sz="2800" b="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như</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đuôi</a:t>
            </a:r>
            <a:r>
              <a:rPr lang="en-US" sz="2800" b="1" i="1" dirty="0">
                <a:solidFill>
                  <a:prstClr val="black"/>
                </a:solidFill>
                <a:cs typeface="Arial" panose="020B0604020202020204" pitchFamily="34" charset="0"/>
              </a:rPr>
              <a:t> con </a:t>
            </a:r>
            <a:r>
              <a:rPr lang="en-US" sz="2800" b="1" i="1" dirty="0" err="1">
                <a:solidFill>
                  <a:prstClr val="black"/>
                </a:solidFill>
                <a:cs typeface="Arial" panose="020B0604020202020204" pitchFamily="34" charset="0"/>
              </a:rPr>
              <a:t>sóc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nhau</a:t>
            </a:r>
            <a:r>
              <a:rPr lang="en-US" sz="2800" b="1" i="1" dirty="0">
                <a:solidFill>
                  <a:prstClr val="black"/>
                </a:solidFill>
                <a:cs typeface="Arial" panose="020B0604020202020204" pitchFamily="34" charset="0"/>
              </a:rPr>
              <a:t> bay </a:t>
            </a:r>
            <a:r>
              <a:rPr lang="en-US" sz="2800" b="1" i="1" dirty="0" err="1">
                <a:solidFill>
                  <a:prstClr val="black"/>
                </a:solidFill>
                <a:cs typeface="Arial" panose="020B0604020202020204" pitchFamily="34" charset="0"/>
              </a:rPr>
              <a:t>quấn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sát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ngọn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mãi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giờ</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cứ</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dần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thỉnh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đứt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quãng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đã</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lồ</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lộ</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đằng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xa</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một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bức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vách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trắng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toát</a:t>
            </a:r>
            <a:r>
              <a:rPr lang="en-US" sz="2800" b="1" i="1" dirty="0">
                <a:solidFill>
                  <a:prstClr val="black"/>
                </a:solidFill>
                <a:cs typeface="Arial" panose="020B0604020202020204" pitchFamily="34" charset="0"/>
              </a:rPr>
              <a:t>.</a:t>
            </a:r>
          </a:p>
        </p:txBody>
      </p:sp>
      <p:sp>
        <p:nvSpPr>
          <p:cNvPr id="18435" name="Rectangle 4">
            <a:extLst>
              <a:ext uri="{FF2B5EF4-FFF2-40B4-BE49-F238E27FC236}">
                <a16:creationId xmlns:a16="http://schemas.microsoft.com/office/drawing/2014/main" id="{1CC20141-30E7-4E96-B677-404592F5814B}"/>
              </a:ext>
            </a:extLst>
          </p:cNvPr>
          <p:cNvSpPr>
            <a:spLocks noChangeArrowheads="1"/>
          </p:cNvSpPr>
          <p:nvPr/>
        </p:nvSpPr>
        <p:spPr bwMode="auto">
          <a:xfrm>
            <a:off x="1828800" y="3810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fontAlgn="base">
              <a:spcBef>
                <a:spcPct val="20000"/>
              </a:spcBef>
              <a:spcAft>
                <a:spcPct val="0"/>
              </a:spcAft>
              <a:buSzPct val="125000"/>
            </a:pPr>
            <a:endParaRPr lang="vi-VN" altLang="en-US" i="0">
              <a:solidFill>
                <a:prstClr val="black"/>
              </a:solidFill>
              <a:latin typeface=".VnTimeH" pitchFamily="34" charset="0"/>
            </a:endParaRPr>
          </a:p>
        </p:txBody>
      </p:sp>
      <p:sp>
        <p:nvSpPr>
          <p:cNvPr id="362502" name="Line 6">
            <a:extLst>
              <a:ext uri="{FF2B5EF4-FFF2-40B4-BE49-F238E27FC236}">
                <a16:creationId xmlns:a16="http://schemas.microsoft.com/office/drawing/2014/main" id="{7DA45197-A5CC-417D-A88A-43157E4D319F}"/>
              </a:ext>
            </a:extLst>
          </p:cNvPr>
          <p:cNvSpPr>
            <a:spLocks noChangeShapeType="1"/>
          </p:cNvSpPr>
          <p:nvPr/>
        </p:nvSpPr>
        <p:spPr bwMode="auto">
          <a:xfrm>
            <a:off x="3106812" y="2264662"/>
            <a:ext cx="1447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3" name="Line 7">
            <a:extLst>
              <a:ext uri="{FF2B5EF4-FFF2-40B4-BE49-F238E27FC236}">
                <a16:creationId xmlns:a16="http://schemas.microsoft.com/office/drawing/2014/main" id="{DB1F637B-C8A1-414C-ADBD-9741C5F00553}"/>
              </a:ext>
            </a:extLst>
          </p:cNvPr>
          <p:cNvSpPr>
            <a:spLocks noChangeShapeType="1"/>
          </p:cNvSpPr>
          <p:nvPr/>
        </p:nvSpPr>
        <p:spPr bwMode="auto">
          <a:xfrm>
            <a:off x="4191333" y="2663456"/>
            <a:ext cx="914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4" name="Line 8">
            <a:extLst>
              <a:ext uri="{FF2B5EF4-FFF2-40B4-BE49-F238E27FC236}">
                <a16:creationId xmlns:a16="http://schemas.microsoft.com/office/drawing/2014/main" id="{FDFBEFF3-566B-4703-AAE7-13A9A3C45788}"/>
              </a:ext>
            </a:extLst>
          </p:cNvPr>
          <p:cNvSpPr>
            <a:spLocks noChangeShapeType="1"/>
          </p:cNvSpPr>
          <p:nvPr/>
        </p:nvSpPr>
        <p:spPr bwMode="auto">
          <a:xfrm>
            <a:off x="8379157" y="2686493"/>
            <a:ext cx="2209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pic>
        <p:nvPicPr>
          <p:cNvPr id="18439" name="Picture 13" descr="Book-09-june">
            <a:extLst>
              <a:ext uri="{FF2B5EF4-FFF2-40B4-BE49-F238E27FC236}">
                <a16:creationId xmlns:a16="http://schemas.microsoft.com/office/drawing/2014/main" id="{02393DE6-7DBE-4F2E-8CC8-70750B8EC7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56261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11" name="Line 15">
            <a:extLst>
              <a:ext uri="{FF2B5EF4-FFF2-40B4-BE49-F238E27FC236}">
                <a16:creationId xmlns:a16="http://schemas.microsoft.com/office/drawing/2014/main" id="{6F8DC3AD-24F5-4DAA-80C1-2518F1160D11}"/>
              </a:ext>
            </a:extLst>
          </p:cNvPr>
          <p:cNvSpPr>
            <a:spLocks noChangeShapeType="1"/>
          </p:cNvSpPr>
          <p:nvPr/>
        </p:nvSpPr>
        <p:spPr bwMode="auto">
          <a:xfrm>
            <a:off x="6669974" y="3090530"/>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2" name="Rectangle 1">
            <a:extLst>
              <a:ext uri="{FF2B5EF4-FFF2-40B4-BE49-F238E27FC236}">
                <a16:creationId xmlns:a16="http://schemas.microsoft.com/office/drawing/2014/main" id="{16F290CE-BCCB-43AE-8135-AAD47C943D72}"/>
              </a:ext>
            </a:extLst>
          </p:cNvPr>
          <p:cNvSpPr/>
          <p:nvPr/>
        </p:nvSpPr>
        <p:spPr>
          <a:xfrm>
            <a:off x="1243677" y="4390952"/>
            <a:ext cx="9229060" cy="236500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Arial" panose="020B0604020202020204" pitchFamily="34" charset="0"/>
                <a:cs typeface="Arial" panose="020B0604020202020204" pitchFamily="34" charset="0"/>
              </a:rPr>
              <a:t>Làm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cho</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đám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mây</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hiện</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ra</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sinh</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động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cụ</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thể</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với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những</a:t>
            </a:r>
            <a:r>
              <a:rPr lang="en-US" sz="2400" b="1" i="1" dirty="0">
                <a:solidFill>
                  <a:srgbClr val="FF0066"/>
                </a:solidFill>
                <a:latin typeface="Arial" panose="020B0604020202020204" pitchFamily="34" charset="0"/>
                <a:cs typeface="Arial" panose="020B0604020202020204" pitchFamily="34" charset="0"/>
              </a:rPr>
              <a:t> đ</a:t>
            </a:r>
            <a:r>
              <a:rPr lang="vi-VN" sz="2400" b="1" i="1" dirty="0">
                <a:solidFill>
                  <a:srgbClr val="FF0066"/>
                </a:solidFill>
                <a:latin typeface="Arial" panose="020B0604020202020204" pitchFamily="34" charset="0"/>
                <a:cs typeface="Arial" panose="020B0604020202020204" pitchFamily="34" charset="0"/>
              </a:rPr>
              <a:t>ườ</a:t>
            </a:r>
            <a:r>
              <a:rPr lang="en-US" sz="2400" b="1" i="1" dirty="0" err="1">
                <a:solidFill>
                  <a:srgbClr val="FF0066"/>
                </a:solidFill>
                <a:latin typeface="Arial" panose="020B0604020202020204" pitchFamily="34" charset="0"/>
                <a:cs typeface="Arial" panose="020B0604020202020204" pitchFamily="34" charset="0"/>
              </a:rPr>
              <a:t>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nét</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dáng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vẻ</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màu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sắc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khác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nhau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giúp</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đọc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nghe</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dễ</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hình</a:t>
            </a:r>
            <a:r>
              <a:rPr lang="en-US" sz="2400" b="1" i="1" dirty="0">
                <a:solidFill>
                  <a:srgbClr val="FF0066"/>
                </a:solidFill>
                <a:latin typeface="Arial" panose="020B0604020202020204" pitchFamily="34" charset="0"/>
                <a:cs typeface="Arial" panose="020B0604020202020204" pitchFamily="34" charset="0"/>
              </a:rPr>
              <a:t> dung </a:t>
            </a:r>
            <a:r>
              <a:rPr lang="en-US" sz="2400" b="1" i="1" dirty="0" err="1">
                <a:solidFill>
                  <a:srgbClr val="FF0066"/>
                </a:solidFill>
                <a:latin typeface="Arial" panose="020B0604020202020204" pitchFamily="34" charset="0"/>
                <a:cs typeface="Arial" panose="020B0604020202020204" pitchFamily="34" charset="0"/>
              </a:rPr>
              <a:t>và</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cảm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nhận</a:t>
            </a:r>
            <a:r>
              <a:rPr lang="en-US" sz="2400" b="1" i="1" dirty="0">
                <a:solidFill>
                  <a:srgbClr val="FF0066"/>
                </a:solidFill>
                <a:latin typeface="Arial" panose="020B0604020202020204" pitchFamily="34" charset="0"/>
                <a:cs typeface="Arial" panose="020B0604020202020204" pitchFamily="34" charset="0"/>
              </a:rPr>
              <a:t>.</a:t>
            </a:r>
            <a:endParaRPr lang="en-US" sz="3200" b="1" i="1" dirty="0">
              <a:solidFill>
                <a:srgbClr val="FF0066"/>
              </a:solidFill>
              <a:latin typeface="Arial" panose="020B0604020202020204" pitchFamily="34" charset="0"/>
              <a:cs typeface="Arial" panose="020B0604020202020204" pitchFamily="34" charset="0"/>
            </a:endParaRPr>
          </a:p>
        </p:txBody>
      </p:sp>
      <p:sp>
        <p:nvSpPr>
          <p:cNvPr id="11" name="AutoShape 22">
            <a:extLst>
              <a:ext uri="{FF2B5EF4-FFF2-40B4-BE49-F238E27FC236}">
                <a16:creationId xmlns:a16="http://schemas.microsoft.com/office/drawing/2014/main" id="{EED037E9-5270-4D18-B043-59B4525B871B}"/>
              </a:ext>
            </a:extLst>
          </p:cNvPr>
          <p:cNvSpPr>
            <a:spLocks noChangeArrowheads="1"/>
          </p:cNvSpPr>
          <p:nvPr/>
        </p:nvSpPr>
        <p:spPr bwMode="auto">
          <a:xfrm rot="16200000">
            <a:off x="1415127" y="4901980"/>
            <a:ext cx="346075" cy="688975"/>
          </a:xfrm>
          <a:prstGeom prst="downArrow">
            <a:avLst>
              <a:gd name="adj1" fmla="val 50000"/>
              <a:gd name="adj2" fmla="val 2507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endParaRPr lang="vi-VN" altLang="en-US">
              <a:solidFill>
                <a:srgbClr val="FF0066"/>
              </a:solidFill>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62499"/>
                                        </p:tgtEl>
                                        <p:attrNameLst>
                                          <p:attrName>style.visibility</p:attrName>
                                        </p:attrNameLst>
                                      </p:cBhvr>
                                      <p:to>
                                        <p:strVal val="visible"/>
                                      </p:to>
                                    </p:set>
                                    <p:animEffect transition="in" filter="checkerboard(down)">
                                      <p:cBhvr>
                                        <p:cTn id="7" dur="500"/>
                                        <p:tgtEl>
                                          <p:spTgt spid="362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2502"/>
                                        </p:tgtEl>
                                        <p:attrNameLst>
                                          <p:attrName>style.visibility</p:attrName>
                                        </p:attrNameLst>
                                      </p:cBhvr>
                                      <p:to>
                                        <p:strVal val="visible"/>
                                      </p:to>
                                    </p:set>
                                    <p:anim calcmode="lin" valueType="num">
                                      <p:cBhvr additive="base">
                                        <p:cTn id="12" dur="500" fill="hold"/>
                                        <p:tgtEl>
                                          <p:spTgt spid="362502"/>
                                        </p:tgtEl>
                                        <p:attrNameLst>
                                          <p:attrName>ppt_x</p:attrName>
                                        </p:attrNameLst>
                                      </p:cBhvr>
                                      <p:tavLst>
                                        <p:tav tm="0">
                                          <p:val>
                                            <p:strVal val="#ppt_x"/>
                                          </p:val>
                                        </p:tav>
                                        <p:tav tm="100000">
                                          <p:val>
                                            <p:strVal val="#ppt_x"/>
                                          </p:val>
                                        </p:tav>
                                      </p:tavLst>
                                    </p:anim>
                                    <p:anim calcmode="lin" valueType="num">
                                      <p:cBhvr additive="base">
                                        <p:cTn id="13" dur="500" fill="hold"/>
                                        <p:tgtEl>
                                          <p:spTgt spid="36250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2503"/>
                                        </p:tgtEl>
                                        <p:attrNameLst>
                                          <p:attrName>style.visibility</p:attrName>
                                        </p:attrNameLst>
                                      </p:cBhvr>
                                      <p:to>
                                        <p:strVal val="visible"/>
                                      </p:to>
                                    </p:set>
                                    <p:anim calcmode="lin" valueType="num">
                                      <p:cBhvr additive="base">
                                        <p:cTn id="16" dur="500" fill="hold"/>
                                        <p:tgtEl>
                                          <p:spTgt spid="362503"/>
                                        </p:tgtEl>
                                        <p:attrNameLst>
                                          <p:attrName>ppt_x</p:attrName>
                                        </p:attrNameLst>
                                      </p:cBhvr>
                                      <p:tavLst>
                                        <p:tav tm="0">
                                          <p:val>
                                            <p:strVal val="#ppt_x"/>
                                          </p:val>
                                        </p:tav>
                                        <p:tav tm="100000">
                                          <p:val>
                                            <p:strVal val="#ppt_x"/>
                                          </p:val>
                                        </p:tav>
                                      </p:tavLst>
                                    </p:anim>
                                    <p:anim calcmode="lin" valueType="num">
                                      <p:cBhvr additive="base">
                                        <p:cTn id="17" dur="500" fill="hold"/>
                                        <p:tgtEl>
                                          <p:spTgt spid="36250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62504"/>
                                        </p:tgtEl>
                                        <p:attrNameLst>
                                          <p:attrName>style.visibility</p:attrName>
                                        </p:attrNameLst>
                                      </p:cBhvr>
                                      <p:to>
                                        <p:strVal val="visible"/>
                                      </p:to>
                                    </p:set>
                                    <p:anim calcmode="lin" valueType="num">
                                      <p:cBhvr additive="base">
                                        <p:cTn id="20" dur="500" fill="hold"/>
                                        <p:tgtEl>
                                          <p:spTgt spid="362504"/>
                                        </p:tgtEl>
                                        <p:attrNameLst>
                                          <p:attrName>ppt_x</p:attrName>
                                        </p:attrNameLst>
                                      </p:cBhvr>
                                      <p:tavLst>
                                        <p:tav tm="0">
                                          <p:val>
                                            <p:strVal val="#ppt_x"/>
                                          </p:val>
                                        </p:tav>
                                        <p:tav tm="100000">
                                          <p:val>
                                            <p:strVal val="#ppt_x"/>
                                          </p:val>
                                        </p:tav>
                                      </p:tavLst>
                                    </p:anim>
                                    <p:anim calcmode="lin" valueType="num">
                                      <p:cBhvr additive="base">
                                        <p:cTn id="21" dur="500" fill="hold"/>
                                        <p:tgtEl>
                                          <p:spTgt spid="36250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2511"/>
                                        </p:tgtEl>
                                        <p:attrNameLst>
                                          <p:attrName>style.visibility</p:attrName>
                                        </p:attrNameLst>
                                      </p:cBhvr>
                                      <p:to>
                                        <p:strVal val="visible"/>
                                      </p:to>
                                    </p:set>
                                    <p:anim calcmode="lin" valueType="num">
                                      <p:cBhvr additive="base">
                                        <p:cTn id="24" dur="500" fill="hold"/>
                                        <p:tgtEl>
                                          <p:spTgt spid="362511"/>
                                        </p:tgtEl>
                                        <p:attrNameLst>
                                          <p:attrName>ppt_x</p:attrName>
                                        </p:attrNameLst>
                                      </p:cBhvr>
                                      <p:tavLst>
                                        <p:tav tm="0">
                                          <p:val>
                                            <p:strVal val="#ppt_x"/>
                                          </p:val>
                                        </p:tav>
                                        <p:tav tm="100000">
                                          <p:val>
                                            <p:strVal val="#ppt_x"/>
                                          </p:val>
                                        </p:tav>
                                      </p:tavLst>
                                    </p:anim>
                                    <p:anim calcmode="lin" valueType="num">
                                      <p:cBhvr additive="base">
                                        <p:cTn id="25" dur="500" fill="hold"/>
                                        <p:tgtEl>
                                          <p:spTgt spid="362511"/>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animBg="1"/>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9702" y="2536959"/>
            <a:ext cx="8563269" cy="893172"/>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2" name="TextBox 1">
            <a:extLst>
              <a:ext uri="{FF2B5EF4-FFF2-40B4-BE49-F238E27FC236}">
                <a16:creationId xmlns:a16="http://schemas.microsoft.com/office/drawing/2014/main" id="{96FD9785-1248-4707-ACB9-B93D73F95259}"/>
              </a:ext>
            </a:extLst>
          </p:cNvPr>
          <p:cNvSpPr txBox="1"/>
          <p:nvPr/>
        </p:nvSpPr>
        <p:spPr>
          <a:xfrm>
            <a:off x="1339702" y="2721935"/>
            <a:ext cx="85632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 MỘT SỐ PHÉP TU TỪ TỪ VỰNG</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25315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538308" y="-5538307"/>
            <a:ext cx="1115385" cy="121920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a16="http://schemas.microsoft.com/office/drawing/2014/main" id="{1B0DEA5E-A017-4C81-8257-1AF11E2A9F40}"/>
              </a:ext>
            </a:extLst>
          </p:cNvPr>
          <p:cNvSpPr txBox="1"/>
          <p:nvPr/>
        </p:nvSpPr>
        <p:spPr>
          <a:xfrm>
            <a:off x="414668" y="159488"/>
            <a:ext cx="11281145" cy="830997"/>
          </a:xfrm>
          <a:prstGeom prst="rect">
            <a:avLst/>
          </a:prstGeom>
          <a:noFill/>
        </p:spPr>
        <p:txBody>
          <a:bodyPr wrap="square" rtlCol="0">
            <a:spAutoFit/>
          </a:bodyPr>
          <a:lstStyle/>
          <a:p>
            <a:pPr algn="ctr"/>
            <a:r>
              <a:rPr lang="vi-VN" sz="2400" dirty="0"/>
              <a:t>1. Ôn tập lại các khái niệm: so sánh, ẩn dụ, nhân hóa, hoán dụ, nói quá, nói giảm nói tránh, điệp ngữ, chơi chữ</a:t>
            </a:r>
            <a:endParaRPr lang="en-US" sz="2400" dirty="0"/>
          </a:p>
        </p:txBody>
      </p:sp>
      <p:sp>
        <p:nvSpPr>
          <p:cNvPr id="4" name="TextBox 3">
            <a:extLst>
              <a:ext uri="{FF2B5EF4-FFF2-40B4-BE49-F238E27FC236}">
                <a16:creationId xmlns:a16="http://schemas.microsoft.com/office/drawing/2014/main" id="{A50BA25D-7BDC-4AF2-BE7E-CFDFB86A362C}"/>
              </a:ext>
            </a:extLst>
          </p:cNvPr>
          <p:cNvSpPr txBox="1"/>
          <p:nvPr/>
        </p:nvSpPr>
        <p:spPr>
          <a:xfrm>
            <a:off x="2286000" y="1746429"/>
            <a:ext cx="6804837" cy="707886"/>
          </a:xfrm>
          <a:prstGeom prst="rect">
            <a:avLst/>
          </a:prstGeom>
          <a:noFill/>
        </p:spPr>
        <p:txBody>
          <a:bodyPr wrap="square" rtlCol="0">
            <a:spAutoFit/>
          </a:bodyPr>
          <a:lstStyle/>
          <a:p>
            <a:pPr algn="ctr"/>
            <a:r>
              <a:rPr lang="vi-VN" sz="4000" b="1" dirty="0" smtClean="0">
                <a:solidFill>
                  <a:srgbClr val="FF0000"/>
                </a:solidFill>
                <a:latin typeface="+mj-lt"/>
              </a:rPr>
              <a:t>T</a:t>
            </a:r>
            <a:r>
              <a:rPr lang="en-US" sz="4000" b="1" dirty="0" smtClean="0">
                <a:solidFill>
                  <a:srgbClr val="FF0000"/>
                </a:solidFill>
                <a:latin typeface="+mj-lt"/>
              </a:rPr>
              <a:t>HẢO LUẬN CẶP ĐÔI </a:t>
            </a:r>
            <a:endParaRPr lang="en-US" sz="4000" b="1" dirty="0">
              <a:solidFill>
                <a:srgbClr val="FF0000"/>
              </a:solidFill>
              <a:latin typeface="+mj-lt"/>
            </a:endParaRPr>
          </a:p>
        </p:txBody>
      </p:sp>
      <p:sp>
        <p:nvSpPr>
          <p:cNvPr id="5" name="TextBox 4">
            <a:extLst>
              <a:ext uri="{FF2B5EF4-FFF2-40B4-BE49-F238E27FC236}">
                <a16:creationId xmlns:a16="http://schemas.microsoft.com/office/drawing/2014/main" id="{C6CFC30F-E4AC-4F19-BC48-9A880C5E19E5}"/>
              </a:ext>
            </a:extLst>
          </p:cNvPr>
          <p:cNvSpPr txBox="1"/>
          <p:nvPr/>
        </p:nvSpPr>
        <p:spPr>
          <a:xfrm>
            <a:off x="1275907" y="2700637"/>
            <a:ext cx="9367284" cy="707886"/>
          </a:xfrm>
          <a:prstGeom prst="rect">
            <a:avLst/>
          </a:prstGeom>
          <a:noFill/>
          <a:ln>
            <a:solidFill>
              <a:schemeClr val="accent6">
                <a:lumMod val="75000"/>
              </a:schemeClr>
            </a:solidFill>
          </a:ln>
        </p:spPr>
        <p:txBody>
          <a:bodyPr wrap="square" rtlCol="0">
            <a:spAutoFit/>
          </a:bodyPr>
          <a:lstStyle/>
          <a:p>
            <a:r>
              <a:rPr lang="vi-VN" sz="2000" b="1" dirty="0"/>
              <a:t>Thời gian:3 phút</a:t>
            </a:r>
          </a:p>
          <a:p>
            <a:r>
              <a:rPr lang="vi-VN" sz="2000" b="1" dirty="0"/>
              <a:t>Nhiệm vụ: hãy nối các nội dung  ở hai cột để hoàn thành các khái niệm sau</a:t>
            </a:r>
            <a:endParaRPr lang="en-US" sz="20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E573B661-8257-4E01-BD4C-F7D7F9DF230B}"/>
              </a:ext>
            </a:extLst>
          </p:cNvPr>
          <p:cNvSpPr>
            <a:spLocks noChangeArrowheads="1"/>
          </p:cNvSpPr>
          <p:nvPr/>
        </p:nvSpPr>
        <p:spPr bwMode="auto">
          <a:xfrm>
            <a:off x="1706563" y="4554538"/>
            <a:ext cx="1905000" cy="6270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7. Điệp ngữ </a:t>
            </a:r>
          </a:p>
        </p:txBody>
      </p:sp>
      <p:sp>
        <p:nvSpPr>
          <p:cNvPr id="13315" name="AutoShape 3">
            <a:extLst>
              <a:ext uri="{FF2B5EF4-FFF2-40B4-BE49-F238E27FC236}">
                <a16:creationId xmlns:a16="http://schemas.microsoft.com/office/drawing/2014/main" id="{73D60BFE-3D5F-4153-B78B-9FD39E589A81}"/>
              </a:ext>
            </a:extLst>
          </p:cNvPr>
          <p:cNvSpPr>
            <a:spLocks noChangeArrowheads="1"/>
          </p:cNvSpPr>
          <p:nvPr/>
        </p:nvSpPr>
        <p:spPr bwMode="auto">
          <a:xfrm>
            <a:off x="1720851" y="3757614"/>
            <a:ext cx="1933575" cy="649287"/>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6. Nói giảm nói tránh</a:t>
            </a:r>
          </a:p>
        </p:txBody>
      </p:sp>
      <p:sp>
        <p:nvSpPr>
          <p:cNvPr id="13316" name="AutoShape 4">
            <a:extLst>
              <a:ext uri="{FF2B5EF4-FFF2-40B4-BE49-F238E27FC236}">
                <a16:creationId xmlns:a16="http://schemas.microsoft.com/office/drawing/2014/main" id="{64FD2192-7130-401E-9881-BB60E366C32B}"/>
              </a:ext>
            </a:extLst>
          </p:cNvPr>
          <p:cNvSpPr>
            <a:spLocks noChangeArrowheads="1"/>
          </p:cNvSpPr>
          <p:nvPr/>
        </p:nvSpPr>
        <p:spPr bwMode="auto">
          <a:xfrm>
            <a:off x="1743076" y="3046413"/>
            <a:ext cx="1928813" cy="5889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5. Nói quá </a:t>
            </a:r>
          </a:p>
        </p:txBody>
      </p:sp>
      <p:sp>
        <p:nvSpPr>
          <p:cNvPr id="13317" name="AutoShape 5">
            <a:extLst>
              <a:ext uri="{FF2B5EF4-FFF2-40B4-BE49-F238E27FC236}">
                <a16:creationId xmlns:a16="http://schemas.microsoft.com/office/drawing/2014/main" id="{768AFB47-7DAD-46F0-9A53-F306F6874E49}"/>
              </a:ext>
            </a:extLst>
          </p:cNvPr>
          <p:cNvSpPr>
            <a:spLocks noChangeArrowheads="1"/>
          </p:cNvSpPr>
          <p:nvPr/>
        </p:nvSpPr>
        <p:spPr bwMode="auto">
          <a:xfrm>
            <a:off x="1701801" y="2348431"/>
            <a:ext cx="1890713" cy="5461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4. Hoán dụ </a:t>
            </a:r>
          </a:p>
        </p:txBody>
      </p:sp>
      <p:sp>
        <p:nvSpPr>
          <p:cNvPr id="13318" name="AutoShape 6">
            <a:extLst>
              <a:ext uri="{FF2B5EF4-FFF2-40B4-BE49-F238E27FC236}">
                <a16:creationId xmlns:a16="http://schemas.microsoft.com/office/drawing/2014/main" id="{CDA375DD-FC82-4116-862C-F242350549D2}"/>
              </a:ext>
            </a:extLst>
          </p:cNvPr>
          <p:cNvSpPr>
            <a:spLocks noChangeArrowheads="1"/>
          </p:cNvSpPr>
          <p:nvPr/>
        </p:nvSpPr>
        <p:spPr bwMode="auto">
          <a:xfrm>
            <a:off x="1766888" y="1643063"/>
            <a:ext cx="1905000" cy="55721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3. Nhân hóa </a:t>
            </a:r>
          </a:p>
        </p:txBody>
      </p:sp>
      <p:sp>
        <p:nvSpPr>
          <p:cNvPr id="13319" name="AutoShape 7">
            <a:extLst>
              <a:ext uri="{FF2B5EF4-FFF2-40B4-BE49-F238E27FC236}">
                <a16:creationId xmlns:a16="http://schemas.microsoft.com/office/drawing/2014/main" id="{A6B12667-7AA6-478A-A21D-8598FA7AA9B2}"/>
              </a:ext>
            </a:extLst>
          </p:cNvPr>
          <p:cNvSpPr>
            <a:spLocks noChangeArrowheads="1"/>
          </p:cNvSpPr>
          <p:nvPr/>
        </p:nvSpPr>
        <p:spPr bwMode="auto">
          <a:xfrm>
            <a:off x="1766889" y="919163"/>
            <a:ext cx="1844675" cy="5762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2. Ẩn dụ </a:t>
            </a:r>
          </a:p>
        </p:txBody>
      </p:sp>
      <p:sp>
        <p:nvSpPr>
          <p:cNvPr id="13320" name="AutoShape 8">
            <a:extLst>
              <a:ext uri="{FF2B5EF4-FFF2-40B4-BE49-F238E27FC236}">
                <a16:creationId xmlns:a16="http://schemas.microsoft.com/office/drawing/2014/main" id="{4E461807-C79B-4504-A9B9-1BA4E34515D8}"/>
              </a:ext>
            </a:extLst>
          </p:cNvPr>
          <p:cNvSpPr>
            <a:spLocks noChangeArrowheads="1"/>
          </p:cNvSpPr>
          <p:nvPr/>
        </p:nvSpPr>
        <p:spPr bwMode="auto">
          <a:xfrm>
            <a:off x="1766889" y="142875"/>
            <a:ext cx="1857375" cy="62865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66"/>
                </a:solidFill>
                <a:latin typeface="Arial" panose="020B0604020202020204" pitchFamily="34" charset="0"/>
                <a:cs typeface="Arial" panose="020B0604020202020204" pitchFamily="34" charset="0"/>
              </a:rPr>
              <a:t>1. So sánh</a:t>
            </a:r>
          </a:p>
        </p:txBody>
      </p:sp>
      <p:sp>
        <p:nvSpPr>
          <p:cNvPr id="13321" name="AutoShape 9">
            <a:extLst>
              <a:ext uri="{FF2B5EF4-FFF2-40B4-BE49-F238E27FC236}">
                <a16:creationId xmlns:a16="http://schemas.microsoft.com/office/drawing/2014/main" id="{D9E33A95-FBCD-47A5-BD3D-DE0AADFC2A96}"/>
              </a:ext>
            </a:extLst>
          </p:cNvPr>
          <p:cNvSpPr>
            <a:spLocks noChangeArrowheads="1"/>
          </p:cNvSpPr>
          <p:nvPr/>
        </p:nvSpPr>
        <p:spPr bwMode="auto">
          <a:xfrm>
            <a:off x="1677988" y="5330825"/>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8. Chơi chữ  </a:t>
            </a:r>
          </a:p>
        </p:txBody>
      </p:sp>
      <p:sp>
        <p:nvSpPr>
          <p:cNvPr id="13322" name="AutoShape 10">
            <a:extLst>
              <a:ext uri="{FF2B5EF4-FFF2-40B4-BE49-F238E27FC236}">
                <a16:creationId xmlns:a16="http://schemas.microsoft.com/office/drawing/2014/main" id="{0A7F7851-C918-428B-9CA5-A78DCE443A83}"/>
              </a:ext>
            </a:extLst>
          </p:cNvPr>
          <p:cNvSpPr>
            <a:spLocks noChangeArrowheads="1"/>
          </p:cNvSpPr>
          <p:nvPr/>
        </p:nvSpPr>
        <p:spPr bwMode="auto">
          <a:xfrm>
            <a:off x="3924300" y="1746250"/>
            <a:ext cx="6705600" cy="6477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c.</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Đối chiếu sự vật, sự việc này với sự vật, sự việc khác có nét tương đồng, để làm tăng sức gợi hình, gợi cảm.</a:t>
            </a:r>
          </a:p>
        </p:txBody>
      </p:sp>
      <p:sp>
        <p:nvSpPr>
          <p:cNvPr id="13323" name="AutoShape 11">
            <a:extLst>
              <a:ext uri="{FF2B5EF4-FFF2-40B4-BE49-F238E27FC236}">
                <a16:creationId xmlns:a16="http://schemas.microsoft.com/office/drawing/2014/main" id="{546F7B28-CE1B-4FF7-8943-6F7B79781913}"/>
              </a:ext>
            </a:extLst>
          </p:cNvPr>
          <p:cNvSpPr>
            <a:spLocks noChangeArrowheads="1"/>
          </p:cNvSpPr>
          <p:nvPr/>
        </p:nvSpPr>
        <p:spPr bwMode="auto">
          <a:xfrm>
            <a:off x="3848100" y="9001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b. </a:t>
            </a:r>
            <a:r>
              <a:rPr lang="en-US" altLang="en-US" sz="1600">
                <a:solidFill>
                  <a:srgbClr val="003300"/>
                </a:solidFill>
                <a:latin typeface="Arial" panose="020B0604020202020204" pitchFamily="34" charset="0"/>
                <a:cs typeface="Arial" panose="020B0604020202020204" pitchFamily="34" charset="0"/>
              </a:rPr>
              <a:t>Gọi tên sự vật, hiện tượng này bằng tên sự vật, hiện tượng khác có nét tương đồng với nó, nhằm tăng sức gợi hình, gợi cảm cho sự diễn đạt</a:t>
            </a:r>
            <a:r>
              <a:rPr lang="en-US" altLang="en-US" sz="1600">
                <a:latin typeface="Arial" panose="020B0604020202020204" pitchFamily="34" charset="0"/>
                <a:cs typeface="Arial" panose="020B0604020202020204" pitchFamily="34" charset="0"/>
              </a:rPr>
              <a:t>..</a:t>
            </a:r>
          </a:p>
        </p:txBody>
      </p:sp>
      <p:sp>
        <p:nvSpPr>
          <p:cNvPr id="13324" name="AutoShape 12">
            <a:extLst>
              <a:ext uri="{FF2B5EF4-FFF2-40B4-BE49-F238E27FC236}">
                <a16:creationId xmlns:a16="http://schemas.microsoft.com/office/drawing/2014/main" id="{21F73F3F-B2E2-4376-835F-E9A38BC7166F}"/>
              </a:ext>
            </a:extLst>
          </p:cNvPr>
          <p:cNvSpPr>
            <a:spLocks noChangeArrowheads="1"/>
          </p:cNvSpPr>
          <p:nvPr/>
        </p:nvSpPr>
        <p:spPr bwMode="auto">
          <a:xfrm>
            <a:off x="3962400" y="4035425"/>
            <a:ext cx="6705600" cy="64293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g.</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Dùng cách diễn đạt tế nhị, uyển chuyển, tránh gây cảm giác đau buồn, ghê sợ, nặng nề, tránh thô tục, thiếu lịch sự.</a:t>
            </a:r>
          </a:p>
        </p:txBody>
      </p:sp>
      <p:sp>
        <p:nvSpPr>
          <p:cNvPr id="13325" name="AutoShape 13">
            <a:extLst>
              <a:ext uri="{FF2B5EF4-FFF2-40B4-BE49-F238E27FC236}">
                <a16:creationId xmlns:a16="http://schemas.microsoft.com/office/drawing/2014/main" id="{977C1460-3A81-4C33-A581-6033FA6528A0}"/>
              </a:ext>
            </a:extLst>
          </p:cNvPr>
          <p:cNvSpPr>
            <a:spLocks noChangeArrowheads="1"/>
          </p:cNvSpPr>
          <p:nvPr/>
        </p:nvSpPr>
        <p:spPr bwMode="auto">
          <a:xfrm>
            <a:off x="3908425" y="5989638"/>
            <a:ext cx="6705600" cy="8064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k.</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Gọi tên sự vật, hiện tượng bằng tên của một sự vật, hiện tượng, khái niệm khác có quan hệ gần gũi với nó, nhằm tăng sức gợi hình, gợi cảm cho sự diễn đạt.</a:t>
            </a:r>
          </a:p>
        </p:txBody>
      </p:sp>
      <p:sp>
        <p:nvSpPr>
          <p:cNvPr id="13326" name="AutoShape 14">
            <a:extLst>
              <a:ext uri="{FF2B5EF4-FFF2-40B4-BE49-F238E27FC236}">
                <a16:creationId xmlns:a16="http://schemas.microsoft.com/office/drawing/2014/main" id="{E9E5303F-947F-47F2-9833-7AB97181B95F}"/>
              </a:ext>
            </a:extLst>
          </p:cNvPr>
          <p:cNvSpPr>
            <a:spLocks noChangeArrowheads="1"/>
          </p:cNvSpPr>
          <p:nvPr/>
        </p:nvSpPr>
        <p:spPr bwMode="auto">
          <a:xfrm>
            <a:off x="3954463" y="3375026"/>
            <a:ext cx="6705600" cy="563563"/>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e.</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Lợi dụng tính đặc sắc về âm, về nghĩa của từ ngữ để tạo những cách hiểu bất ngờ., thú vị.</a:t>
            </a:r>
          </a:p>
        </p:txBody>
      </p:sp>
      <p:sp>
        <p:nvSpPr>
          <p:cNvPr id="13327" name="AutoShape 15">
            <a:extLst>
              <a:ext uri="{FF2B5EF4-FFF2-40B4-BE49-F238E27FC236}">
                <a16:creationId xmlns:a16="http://schemas.microsoft.com/office/drawing/2014/main" id="{C3B767F4-F507-4BD2-992B-A5498B54499C}"/>
              </a:ext>
            </a:extLst>
          </p:cNvPr>
          <p:cNvSpPr>
            <a:spLocks noChangeArrowheads="1"/>
          </p:cNvSpPr>
          <p:nvPr/>
        </p:nvSpPr>
        <p:spPr bwMode="auto">
          <a:xfrm>
            <a:off x="3848100" y="-60325"/>
            <a:ext cx="6781800" cy="8382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Times New Roman" panose="02020603050405020304" pitchFamily="18" charset="0"/>
                <a:cs typeface="Times New Roman" panose="02020603050405020304" pitchFamily="18" charset="0"/>
              </a:rPr>
              <a:t>a.</a:t>
            </a:r>
            <a:r>
              <a:rPr lang="en-US" altLang="en-US" sz="1600">
                <a:latin typeface="Times New Roman" panose="02020603050405020304" pitchFamily="18" charset="0"/>
                <a:cs typeface="Times New Roman" panose="02020603050405020304" pitchFamily="18" charset="0"/>
              </a:rPr>
              <a:t> </a:t>
            </a:r>
            <a:r>
              <a:rPr lang="en-US" altLang="en-US" sz="1600">
                <a:solidFill>
                  <a:srgbClr val="003300"/>
                </a:solidFill>
                <a:latin typeface="Times New Roman" panose="02020603050405020304" pitchFamily="18" charset="0"/>
                <a:cs typeface="Times New Roman" panose="02020603050405020304" pitchFamily="18" charset="0"/>
              </a:rPr>
              <a:t>Gọi hoặc tả con vật, cây cối, đồ vật... bằng những từ ngữ vốn được dùng cho con người; làm cho thế giới loài vật, đồ vật... trở nên gần gũi với con người, biểu thị được những suy nghĩ, tình cảm </a:t>
            </a:r>
          </a:p>
        </p:txBody>
      </p:sp>
      <p:sp>
        <p:nvSpPr>
          <p:cNvPr id="13328" name="AutoShape 16">
            <a:extLst>
              <a:ext uri="{FF2B5EF4-FFF2-40B4-BE49-F238E27FC236}">
                <a16:creationId xmlns:a16="http://schemas.microsoft.com/office/drawing/2014/main" id="{F9DEF3AF-EE21-4438-8D9A-F51763B4381C}"/>
              </a:ext>
            </a:extLst>
          </p:cNvPr>
          <p:cNvSpPr>
            <a:spLocks noChangeArrowheads="1"/>
          </p:cNvSpPr>
          <p:nvPr/>
        </p:nvSpPr>
        <p:spPr bwMode="auto">
          <a:xfrm>
            <a:off x="3954463" y="47863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h. </a:t>
            </a:r>
            <a:r>
              <a:rPr lang="en-US" altLang="en-US" sz="1600">
                <a:solidFill>
                  <a:srgbClr val="003300"/>
                </a:solidFill>
                <a:latin typeface="Arial" panose="020B0604020202020204" pitchFamily="34" charset="0"/>
                <a:cs typeface="Arial" panose="020B0604020202020204" pitchFamily="34" charset="0"/>
              </a:rPr>
              <a:t>Phóng đại mức độ, qui mô, tính chất của sự vật, hiện tượng được miêu tả để nhấn mạnh, gây ấn tượng, tăng sức </a:t>
            </a:r>
            <a:r>
              <a:rPr lang="en-US" altLang="en-US" sz="1600">
                <a:solidFill>
                  <a:srgbClr val="008000"/>
                </a:solidFill>
                <a:latin typeface="Arial" panose="020B0604020202020204" pitchFamily="34" charset="0"/>
                <a:cs typeface="Arial" panose="020B0604020202020204" pitchFamily="34" charset="0"/>
              </a:rPr>
              <a:t>biểu cảm.</a:t>
            </a:r>
          </a:p>
        </p:txBody>
      </p:sp>
      <p:sp>
        <p:nvSpPr>
          <p:cNvPr id="13329" name="AutoShape 19">
            <a:extLst>
              <a:ext uri="{FF2B5EF4-FFF2-40B4-BE49-F238E27FC236}">
                <a16:creationId xmlns:a16="http://schemas.microsoft.com/office/drawing/2014/main" id="{DC7D1B2C-E995-48A6-8DF1-1EA0A3AD3674}"/>
              </a:ext>
            </a:extLst>
          </p:cNvPr>
          <p:cNvSpPr>
            <a:spLocks noChangeArrowheads="1"/>
          </p:cNvSpPr>
          <p:nvPr/>
        </p:nvSpPr>
        <p:spPr bwMode="auto">
          <a:xfrm>
            <a:off x="3940175" y="5538788"/>
            <a:ext cx="6629400" cy="334962"/>
          </a:xfrm>
          <a:prstGeom prst="flowChartAlternateProcess">
            <a:avLst/>
          </a:prstGeom>
          <a:solidFill>
            <a:schemeClr val="bg1"/>
          </a:solidFill>
          <a:ln w="9525" algn="ctr">
            <a:solidFill>
              <a:schemeClr val="tx2"/>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i. </a:t>
            </a:r>
            <a:r>
              <a:rPr lang="en-US" altLang="en-US" sz="1600">
                <a:solidFill>
                  <a:srgbClr val="003300"/>
                </a:solidFill>
                <a:latin typeface="Arial" panose="020B0604020202020204" pitchFamily="34" charset="0"/>
                <a:cs typeface="Arial" panose="020B0604020202020204" pitchFamily="34" charset="0"/>
              </a:rPr>
              <a:t>Lặp lại từ ngữ hoặc cả câu  để nhấn mạnh gây cảm xúc.</a:t>
            </a:r>
            <a:endParaRPr lang="en-US" altLang="en-US" sz="1600">
              <a:latin typeface="Arial" panose="020B0604020202020204" pitchFamily="34" charset="0"/>
              <a:cs typeface="Arial" panose="020B0604020202020204" pitchFamily="34" charset="0"/>
            </a:endParaRPr>
          </a:p>
        </p:txBody>
      </p:sp>
      <p:sp>
        <p:nvSpPr>
          <p:cNvPr id="13330" name="AutoShape 9">
            <a:extLst>
              <a:ext uri="{FF2B5EF4-FFF2-40B4-BE49-F238E27FC236}">
                <a16:creationId xmlns:a16="http://schemas.microsoft.com/office/drawing/2014/main" id="{70E6A2B3-1523-4AE0-A412-EAFD3B49D2B8}"/>
              </a:ext>
            </a:extLst>
          </p:cNvPr>
          <p:cNvSpPr>
            <a:spLocks noChangeArrowheads="1"/>
          </p:cNvSpPr>
          <p:nvPr/>
        </p:nvSpPr>
        <p:spPr bwMode="auto">
          <a:xfrm>
            <a:off x="1668463" y="6088063"/>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9. Liệt kê</a:t>
            </a:r>
          </a:p>
        </p:txBody>
      </p:sp>
      <p:sp>
        <p:nvSpPr>
          <p:cNvPr id="13331" name="AutoShape 14">
            <a:extLst>
              <a:ext uri="{FF2B5EF4-FFF2-40B4-BE49-F238E27FC236}">
                <a16:creationId xmlns:a16="http://schemas.microsoft.com/office/drawing/2014/main" id="{9CD78CF6-6702-42AA-A5AA-673CE6395B8C}"/>
              </a:ext>
            </a:extLst>
          </p:cNvPr>
          <p:cNvSpPr>
            <a:spLocks noChangeArrowheads="1"/>
          </p:cNvSpPr>
          <p:nvPr/>
        </p:nvSpPr>
        <p:spPr bwMode="auto">
          <a:xfrm>
            <a:off x="3908425" y="2489200"/>
            <a:ext cx="6705600" cy="78898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d.</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Sắp xếp nối tiếp hàng loạt từ hay cụm từ cùng loại để diễn tả đ</a:t>
            </a:r>
            <a:r>
              <a:rPr lang="vi-VN" altLang="en-US" sz="1600">
                <a:solidFill>
                  <a:srgbClr val="003300"/>
                </a:solidFill>
                <a:latin typeface="Arial" panose="020B0604020202020204" pitchFamily="34" charset="0"/>
                <a:cs typeface="Arial" panose="020B0604020202020204" pitchFamily="34" charset="0"/>
              </a:rPr>
              <a:t>ược</a:t>
            </a:r>
            <a:r>
              <a:rPr lang="en-US" altLang="en-US" sz="1600">
                <a:solidFill>
                  <a:srgbClr val="003300"/>
                </a:solidFill>
                <a:latin typeface="Arial" panose="020B0604020202020204" pitchFamily="34" charset="0"/>
                <a:cs typeface="Arial" panose="020B0604020202020204" pitchFamily="34" charset="0"/>
              </a:rPr>
              <a:t> đầy đủ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sâu sắc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những khía cạnh khác nhau của thực tế hay của t</a:t>
            </a:r>
            <a:r>
              <a:rPr lang="vi-VN" altLang="en-US" sz="1600">
                <a:solidFill>
                  <a:srgbClr val="003300"/>
                </a:solidFill>
                <a:latin typeface="Arial" panose="020B0604020202020204" pitchFamily="34" charset="0"/>
                <a:cs typeface="Arial" panose="020B0604020202020204" pitchFamily="34" charset="0"/>
              </a:rPr>
              <a:t>ư</a:t>
            </a:r>
            <a:r>
              <a:rPr lang="en-US" altLang="en-US" sz="1600">
                <a:solidFill>
                  <a:srgbClr val="003300"/>
                </a:solidFill>
                <a:latin typeface="Arial" panose="020B0604020202020204" pitchFamily="34" charset="0"/>
                <a:cs typeface="Arial" panose="020B0604020202020204" pitchFamily="34" charset="0"/>
              </a:rPr>
              <a:t> t</a:t>
            </a:r>
            <a:r>
              <a:rPr lang="vi-VN" altLang="en-US" sz="1600">
                <a:solidFill>
                  <a:srgbClr val="003300"/>
                </a:solidFill>
                <a:latin typeface="Arial" panose="020B0604020202020204" pitchFamily="34" charset="0"/>
                <a:cs typeface="Arial" panose="020B0604020202020204" pitchFamily="34" charset="0"/>
              </a:rPr>
              <a:t>ưởn</a:t>
            </a:r>
            <a:r>
              <a:rPr lang="en-US" altLang="en-US" sz="1600">
                <a:solidFill>
                  <a:srgbClr val="003300"/>
                </a:solidFill>
                <a:latin typeface="Arial" panose="020B0604020202020204" pitchFamily="34" charset="0"/>
                <a:cs typeface="Arial" panose="020B0604020202020204" pitchFamily="34" charset="0"/>
              </a:rPr>
              <a:t>g, tình cảm.</a:t>
            </a:r>
          </a:p>
        </p:txBody>
      </p:sp>
      <p:sp>
        <p:nvSpPr>
          <p:cNvPr id="2" name="TextBox 1">
            <a:extLst>
              <a:ext uri="{FF2B5EF4-FFF2-40B4-BE49-F238E27FC236}">
                <a16:creationId xmlns:a16="http://schemas.microsoft.com/office/drawing/2014/main" id="{865EBC1B-1951-4B88-A3E1-BF4E2E82A247}"/>
              </a:ext>
            </a:extLst>
          </p:cNvPr>
          <p:cNvSpPr txBox="1"/>
          <p:nvPr/>
        </p:nvSpPr>
        <p:spPr>
          <a:xfrm>
            <a:off x="244549" y="244549"/>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A</a:t>
            </a:r>
            <a:endParaRPr lang="en-US" sz="2400" b="1" dirty="0">
              <a:solidFill>
                <a:schemeClr val="bg1"/>
              </a:solidFill>
            </a:endParaRPr>
          </a:p>
        </p:txBody>
      </p:sp>
      <p:sp>
        <p:nvSpPr>
          <p:cNvPr id="21" name="TextBox 20">
            <a:extLst>
              <a:ext uri="{FF2B5EF4-FFF2-40B4-BE49-F238E27FC236}">
                <a16:creationId xmlns:a16="http://schemas.microsoft.com/office/drawing/2014/main" id="{F591A67E-105F-45C6-8780-2892A63ED397}"/>
              </a:ext>
            </a:extLst>
          </p:cNvPr>
          <p:cNvSpPr txBox="1"/>
          <p:nvPr/>
        </p:nvSpPr>
        <p:spPr>
          <a:xfrm>
            <a:off x="10753060" y="166116"/>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B</a:t>
            </a:r>
            <a:endParaRPr lang="en-US" sz="2400" b="1" dirty="0">
              <a:solidFill>
                <a:schemeClr val="bg1"/>
              </a:solidFill>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Breaktime"/>
              <p:cNvGraphicFramePr>
                <a:graphicFrameLocks noGrp="1"/>
              </p:cNvGraphicFramePr>
              <p:nvPr>
                <p:extLst>
                  <p:ext uri="{D42A27DB-BD31-4B8C-83A1-F6EECF244321}">
                    <p14:modId xmlns:p14="http://schemas.microsoft.com/office/powerpoint/2010/main" val="1497249742"/>
                  </p:ext>
                </p:extLst>
              </p:nvPr>
            </p:nvGraphicFramePr>
            <p:xfrm>
              <a:off x="7654834" y="885826"/>
              <a:ext cx="4246888" cy="4086224"/>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Breaktime"/>
              <p:cNvPicPr>
                <a:picLocks noGrp="1" noRot="1" noChangeAspect="1" noMove="1" noResize="1" noEditPoints="1" noAdjustHandles="1" noChangeArrowheads="1" noChangeShapeType="1"/>
              </p:cNvPicPr>
              <p:nvPr/>
            </p:nvPicPr>
            <p:blipFill>
              <a:blip r:embed="rId3"/>
              <a:stretch>
                <a:fillRect/>
              </a:stretch>
            </p:blipFill>
            <p:spPr>
              <a:xfrm>
                <a:off x="7654834" y="885826"/>
                <a:ext cx="4246888" cy="4086224"/>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E573B661-8257-4E01-BD4C-F7D7F9DF230B}"/>
              </a:ext>
            </a:extLst>
          </p:cNvPr>
          <p:cNvSpPr>
            <a:spLocks noChangeArrowheads="1"/>
          </p:cNvSpPr>
          <p:nvPr/>
        </p:nvSpPr>
        <p:spPr bwMode="auto">
          <a:xfrm>
            <a:off x="1706563" y="4554538"/>
            <a:ext cx="1905000" cy="6270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7. Điệp ngữ </a:t>
            </a:r>
          </a:p>
        </p:txBody>
      </p:sp>
      <p:sp>
        <p:nvSpPr>
          <p:cNvPr id="13315" name="AutoShape 3">
            <a:extLst>
              <a:ext uri="{FF2B5EF4-FFF2-40B4-BE49-F238E27FC236}">
                <a16:creationId xmlns:a16="http://schemas.microsoft.com/office/drawing/2014/main" id="{73D60BFE-3D5F-4153-B78B-9FD39E589A81}"/>
              </a:ext>
            </a:extLst>
          </p:cNvPr>
          <p:cNvSpPr>
            <a:spLocks noChangeArrowheads="1"/>
          </p:cNvSpPr>
          <p:nvPr/>
        </p:nvSpPr>
        <p:spPr bwMode="auto">
          <a:xfrm>
            <a:off x="1720851" y="3757614"/>
            <a:ext cx="1933575" cy="649287"/>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6. Nói giảm nói tránh</a:t>
            </a:r>
          </a:p>
        </p:txBody>
      </p:sp>
      <p:sp>
        <p:nvSpPr>
          <p:cNvPr id="13316" name="AutoShape 4">
            <a:extLst>
              <a:ext uri="{FF2B5EF4-FFF2-40B4-BE49-F238E27FC236}">
                <a16:creationId xmlns:a16="http://schemas.microsoft.com/office/drawing/2014/main" id="{64FD2192-7130-401E-9881-BB60E366C32B}"/>
              </a:ext>
            </a:extLst>
          </p:cNvPr>
          <p:cNvSpPr>
            <a:spLocks noChangeArrowheads="1"/>
          </p:cNvSpPr>
          <p:nvPr/>
        </p:nvSpPr>
        <p:spPr bwMode="auto">
          <a:xfrm>
            <a:off x="1743076" y="3046413"/>
            <a:ext cx="1928813" cy="5889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5. Nói quá </a:t>
            </a:r>
          </a:p>
        </p:txBody>
      </p:sp>
      <p:sp>
        <p:nvSpPr>
          <p:cNvPr id="13317" name="AutoShape 5">
            <a:extLst>
              <a:ext uri="{FF2B5EF4-FFF2-40B4-BE49-F238E27FC236}">
                <a16:creationId xmlns:a16="http://schemas.microsoft.com/office/drawing/2014/main" id="{768AFB47-7DAD-46F0-9A53-F306F6874E49}"/>
              </a:ext>
            </a:extLst>
          </p:cNvPr>
          <p:cNvSpPr>
            <a:spLocks noChangeArrowheads="1"/>
          </p:cNvSpPr>
          <p:nvPr/>
        </p:nvSpPr>
        <p:spPr bwMode="auto">
          <a:xfrm>
            <a:off x="1743076" y="2322513"/>
            <a:ext cx="1890713" cy="5461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4. Hoán dụ </a:t>
            </a:r>
          </a:p>
        </p:txBody>
      </p:sp>
      <p:sp>
        <p:nvSpPr>
          <p:cNvPr id="13318" name="AutoShape 6">
            <a:extLst>
              <a:ext uri="{FF2B5EF4-FFF2-40B4-BE49-F238E27FC236}">
                <a16:creationId xmlns:a16="http://schemas.microsoft.com/office/drawing/2014/main" id="{CDA375DD-FC82-4116-862C-F242350549D2}"/>
              </a:ext>
            </a:extLst>
          </p:cNvPr>
          <p:cNvSpPr>
            <a:spLocks noChangeArrowheads="1"/>
          </p:cNvSpPr>
          <p:nvPr/>
        </p:nvSpPr>
        <p:spPr bwMode="auto">
          <a:xfrm>
            <a:off x="1766888" y="1643063"/>
            <a:ext cx="1905000" cy="55721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3. Nhân hóa </a:t>
            </a:r>
          </a:p>
        </p:txBody>
      </p:sp>
      <p:sp>
        <p:nvSpPr>
          <p:cNvPr id="13319" name="AutoShape 7">
            <a:extLst>
              <a:ext uri="{FF2B5EF4-FFF2-40B4-BE49-F238E27FC236}">
                <a16:creationId xmlns:a16="http://schemas.microsoft.com/office/drawing/2014/main" id="{A6B12667-7AA6-478A-A21D-8598FA7AA9B2}"/>
              </a:ext>
            </a:extLst>
          </p:cNvPr>
          <p:cNvSpPr>
            <a:spLocks noChangeArrowheads="1"/>
          </p:cNvSpPr>
          <p:nvPr/>
        </p:nvSpPr>
        <p:spPr bwMode="auto">
          <a:xfrm>
            <a:off x="1766889" y="919163"/>
            <a:ext cx="1844675" cy="5762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2. Ẩn dụ </a:t>
            </a:r>
          </a:p>
        </p:txBody>
      </p:sp>
      <p:sp>
        <p:nvSpPr>
          <p:cNvPr id="13320" name="AutoShape 8">
            <a:extLst>
              <a:ext uri="{FF2B5EF4-FFF2-40B4-BE49-F238E27FC236}">
                <a16:creationId xmlns:a16="http://schemas.microsoft.com/office/drawing/2014/main" id="{4E461807-C79B-4504-A9B9-1BA4E34515D8}"/>
              </a:ext>
            </a:extLst>
          </p:cNvPr>
          <p:cNvSpPr>
            <a:spLocks noChangeArrowheads="1"/>
          </p:cNvSpPr>
          <p:nvPr/>
        </p:nvSpPr>
        <p:spPr bwMode="auto">
          <a:xfrm>
            <a:off x="1766889" y="142875"/>
            <a:ext cx="1857375" cy="62865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66"/>
                </a:solidFill>
                <a:latin typeface="Arial" panose="020B0604020202020204" pitchFamily="34" charset="0"/>
                <a:cs typeface="Arial" panose="020B0604020202020204" pitchFamily="34" charset="0"/>
              </a:rPr>
              <a:t>1. So sánh</a:t>
            </a:r>
          </a:p>
        </p:txBody>
      </p:sp>
      <p:sp>
        <p:nvSpPr>
          <p:cNvPr id="13321" name="AutoShape 9">
            <a:extLst>
              <a:ext uri="{FF2B5EF4-FFF2-40B4-BE49-F238E27FC236}">
                <a16:creationId xmlns:a16="http://schemas.microsoft.com/office/drawing/2014/main" id="{D9E33A95-FBCD-47A5-BD3D-DE0AADFC2A96}"/>
              </a:ext>
            </a:extLst>
          </p:cNvPr>
          <p:cNvSpPr>
            <a:spLocks noChangeArrowheads="1"/>
          </p:cNvSpPr>
          <p:nvPr/>
        </p:nvSpPr>
        <p:spPr bwMode="auto">
          <a:xfrm>
            <a:off x="1677988" y="5330825"/>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8. Chơi chữ  </a:t>
            </a:r>
          </a:p>
        </p:txBody>
      </p:sp>
      <p:sp>
        <p:nvSpPr>
          <p:cNvPr id="13322" name="AutoShape 10">
            <a:extLst>
              <a:ext uri="{FF2B5EF4-FFF2-40B4-BE49-F238E27FC236}">
                <a16:creationId xmlns:a16="http://schemas.microsoft.com/office/drawing/2014/main" id="{0A7F7851-C918-428B-9CA5-A78DCE443A83}"/>
              </a:ext>
            </a:extLst>
          </p:cNvPr>
          <p:cNvSpPr>
            <a:spLocks noChangeArrowheads="1"/>
          </p:cNvSpPr>
          <p:nvPr/>
        </p:nvSpPr>
        <p:spPr bwMode="auto">
          <a:xfrm>
            <a:off x="3924300" y="1746250"/>
            <a:ext cx="6705600" cy="6477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c.</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Đối chiếu sự vật, sự việc này với sự vật, sự việc khác có nét tương đồng, để làm tăng sức gợi hình, gợi cảm.</a:t>
            </a:r>
          </a:p>
        </p:txBody>
      </p:sp>
      <p:sp>
        <p:nvSpPr>
          <p:cNvPr id="13323" name="AutoShape 11">
            <a:extLst>
              <a:ext uri="{FF2B5EF4-FFF2-40B4-BE49-F238E27FC236}">
                <a16:creationId xmlns:a16="http://schemas.microsoft.com/office/drawing/2014/main" id="{546F7B28-CE1B-4FF7-8943-6F7B79781913}"/>
              </a:ext>
            </a:extLst>
          </p:cNvPr>
          <p:cNvSpPr>
            <a:spLocks noChangeArrowheads="1"/>
          </p:cNvSpPr>
          <p:nvPr/>
        </p:nvSpPr>
        <p:spPr bwMode="auto">
          <a:xfrm>
            <a:off x="3848100" y="9001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b. </a:t>
            </a:r>
            <a:r>
              <a:rPr lang="en-US" altLang="en-US" sz="1600">
                <a:solidFill>
                  <a:srgbClr val="003300"/>
                </a:solidFill>
                <a:latin typeface="Arial" panose="020B0604020202020204" pitchFamily="34" charset="0"/>
                <a:cs typeface="Arial" panose="020B0604020202020204" pitchFamily="34" charset="0"/>
              </a:rPr>
              <a:t>Gọi tên sự vật, hiện tượng này bằng tên sự vật, hiện tượng khác có nét tương đồng với nó, nhằm tăng sức gợi hình, gợi cảm cho sự diễn đạt</a:t>
            </a:r>
            <a:r>
              <a:rPr lang="en-US" altLang="en-US" sz="1600">
                <a:latin typeface="Arial" panose="020B0604020202020204" pitchFamily="34" charset="0"/>
                <a:cs typeface="Arial" panose="020B0604020202020204" pitchFamily="34" charset="0"/>
              </a:rPr>
              <a:t>..</a:t>
            </a:r>
          </a:p>
        </p:txBody>
      </p:sp>
      <p:sp>
        <p:nvSpPr>
          <p:cNvPr id="13324" name="AutoShape 12">
            <a:extLst>
              <a:ext uri="{FF2B5EF4-FFF2-40B4-BE49-F238E27FC236}">
                <a16:creationId xmlns:a16="http://schemas.microsoft.com/office/drawing/2014/main" id="{21F73F3F-B2E2-4376-835F-E9A38BC7166F}"/>
              </a:ext>
            </a:extLst>
          </p:cNvPr>
          <p:cNvSpPr>
            <a:spLocks noChangeArrowheads="1"/>
          </p:cNvSpPr>
          <p:nvPr/>
        </p:nvSpPr>
        <p:spPr bwMode="auto">
          <a:xfrm>
            <a:off x="3962400" y="4035425"/>
            <a:ext cx="6705600" cy="64293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g.</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Dùng cách diễn đạt tế nhị, uyển chuyển, tránh gây cảm giác đau buồn, ghê sợ, nặng nề, tránh thô tục, thiếu lịch sự.</a:t>
            </a:r>
          </a:p>
        </p:txBody>
      </p:sp>
      <p:sp>
        <p:nvSpPr>
          <p:cNvPr id="13325" name="AutoShape 13">
            <a:extLst>
              <a:ext uri="{FF2B5EF4-FFF2-40B4-BE49-F238E27FC236}">
                <a16:creationId xmlns:a16="http://schemas.microsoft.com/office/drawing/2014/main" id="{977C1460-3A81-4C33-A581-6033FA6528A0}"/>
              </a:ext>
            </a:extLst>
          </p:cNvPr>
          <p:cNvSpPr>
            <a:spLocks noChangeArrowheads="1"/>
          </p:cNvSpPr>
          <p:nvPr/>
        </p:nvSpPr>
        <p:spPr bwMode="auto">
          <a:xfrm>
            <a:off x="3908425" y="5989638"/>
            <a:ext cx="6705600" cy="8064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k.</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Gọi tên sự vật, hiện tượng bằng tên của một sự vật, hiện tượng, khái niệm khác có quan hệ gần gũi với nó, nhằm tăng sức gợi hình, gợi cảm cho sự diễn đạt.</a:t>
            </a:r>
          </a:p>
        </p:txBody>
      </p:sp>
      <p:sp>
        <p:nvSpPr>
          <p:cNvPr id="13326" name="AutoShape 14">
            <a:extLst>
              <a:ext uri="{FF2B5EF4-FFF2-40B4-BE49-F238E27FC236}">
                <a16:creationId xmlns:a16="http://schemas.microsoft.com/office/drawing/2014/main" id="{E9E5303F-947F-47F2-9833-7AB97181B95F}"/>
              </a:ext>
            </a:extLst>
          </p:cNvPr>
          <p:cNvSpPr>
            <a:spLocks noChangeArrowheads="1"/>
          </p:cNvSpPr>
          <p:nvPr/>
        </p:nvSpPr>
        <p:spPr bwMode="auto">
          <a:xfrm>
            <a:off x="3954463" y="3375026"/>
            <a:ext cx="6705600" cy="563563"/>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e.</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Lợi dụng tính đặc sắc về âm, về nghĩa của từ ngữ để tạo những cách hiểu bất ngờ., thú vị.</a:t>
            </a:r>
          </a:p>
        </p:txBody>
      </p:sp>
      <p:sp>
        <p:nvSpPr>
          <p:cNvPr id="13327" name="AutoShape 15">
            <a:extLst>
              <a:ext uri="{FF2B5EF4-FFF2-40B4-BE49-F238E27FC236}">
                <a16:creationId xmlns:a16="http://schemas.microsoft.com/office/drawing/2014/main" id="{C3B767F4-F507-4BD2-992B-A5498B54499C}"/>
              </a:ext>
            </a:extLst>
          </p:cNvPr>
          <p:cNvSpPr>
            <a:spLocks noChangeArrowheads="1"/>
          </p:cNvSpPr>
          <p:nvPr/>
        </p:nvSpPr>
        <p:spPr bwMode="auto">
          <a:xfrm>
            <a:off x="3848100" y="-60325"/>
            <a:ext cx="6781800" cy="8382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Times New Roman" panose="02020603050405020304" pitchFamily="18" charset="0"/>
                <a:cs typeface="Times New Roman" panose="02020603050405020304" pitchFamily="18" charset="0"/>
              </a:rPr>
              <a:t>a.</a:t>
            </a:r>
            <a:r>
              <a:rPr lang="en-US" altLang="en-US" sz="1600">
                <a:latin typeface="Times New Roman" panose="02020603050405020304" pitchFamily="18" charset="0"/>
                <a:cs typeface="Times New Roman" panose="02020603050405020304" pitchFamily="18" charset="0"/>
              </a:rPr>
              <a:t> </a:t>
            </a:r>
            <a:r>
              <a:rPr lang="en-US" altLang="en-US" sz="1600">
                <a:solidFill>
                  <a:srgbClr val="003300"/>
                </a:solidFill>
                <a:latin typeface="Times New Roman" panose="02020603050405020304" pitchFamily="18" charset="0"/>
                <a:cs typeface="Times New Roman" panose="02020603050405020304" pitchFamily="18" charset="0"/>
              </a:rPr>
              <a:t>Gọi hoặc tả con vật, cây cối, đồ vật... bằng những từ ngữ vốn được dùng cho con người; làm cho thế giới loài vật, đồ vật... trở nên gần gũi với con người, biểu thị được những suy nghĩ, tình cảm </a:t>
            </a:r>
          </a:p>
        </p:txBody>
      </p:sp>
      <p:sp>
        <p:nvSpPr>
          <p:cNvPr id="13328" name="AutoShape 16">
            <a:extLst>
              <a:ext uri="{FF2B5EF4-FFF2-40B4-BE49-F238E27FC236}">
                <a16:creationId xmlns:a16="http://schemas.microsoft.com/office/drawing/2014/main" id="{F9DEF3AF-EE21-4438-8D9A-F51763B4381C}"/>
              </a:ext>
            </a:extLst>
          </p:cNvPr>
          <p:cNvSpPr>
            <a:spLocks noChangeArrowheads="1"/>
          </p:cNvSpPr>
          <p:nvPr/>
        </p:nvSpPr>
        <p:spPr bwMode="auto">
          <a:xfrm>
            <a:off x="3954463" y="47863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h. </a:t>
            </a:r>
            <a:r>
              <a:rPr lang="en-US" altLang="en-US" sz="1600">
                <a:solidFill>
                  <a:srgbClr val="003300"/>
                </a:solidFill>
                <a:latin typeface="Arial" panose="020B0604020202020204" pitchFamily="34" charset="0"/>
                <a:cs typeface="Arial" panose="020B0604020202020204" pitchFamily="34" charset="0"/>
              </a:rPr>
              <a:t>Phóng đại mức độ, qui mô, tính chất của sự vật, hiện tượng được miêu tả để nhấn mạnh, gây ấn tượng, tăng sức </a:t>
            </a:r>
            <a:r>
              <a:rPr lang="en-US" altLang="en-US" sz="1600">
                <a:solidFill>
                  <a:srgbClr val="008000"/>
                </a:solidFill>
                <a:latin typeface="Arial" panose="020B0604020202020204" pitchFamily="34" charset="0"/>
                <a:cs typeface="Arial" panose="020B0604020202020204" pitchFamily="34" charset="0"/>
              </a:rPr>
              <a:t>biểu cảm.</a:t>
            </a:r>
          </a:p>
        </p:txBody>
      </p:sp>
      <p:sp>
        <p:nvSpPr>
          <p:cNvPr id="13329" name="AutoShape 19">
            <a:extLst>
              <a:ext uri="{FF2B5EF4-FFF2-40B4-BE49-F238E27FC236}">
                <a16:creationId xmlns:a16="http://schemas.microsoft.com/office/drawing/2014/main" id="{DC7D1B2C-E995-48A6-8DF1-1EA0A3AD3674}"/>
              </a:ext>
            </a:extLst>
          </p:cNvPr>
          <p:cNvSpPr>
            <a:spLocks noChangeArrowheads="1"/>
          </p:cNvSpPr>
          <p:nvPr/>
        </p:nvSpPr>
        <p:spPr bwMode="auto">
          <a:xfrm>
            <a:off x="3940175" y="5538788"/>
            <a:ext cx="6629400" cy="334962"/>
          </a:xfrm>
          <a:prstGeom prst="flowChartAlternateProcess">
            <a:avLst/>
          </a:prstGeom>
          <a:solidFill>
            <a:schemeClr val="bg1"/>
          </a:solidFill>
          <a:ln w="9525" algn="ctr">
            <a:solidFill>
              <a:schemeClr val="tx2"/>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i. </a:t>
            </a:r>
            <a:r>
              <a:rPr lang="en-US" altLang="en-US" sz="1600">
                <a:solidFill>
                  <a:srgbClr val="003300"/>
                </a:solidFill>
                <a:latin typeface="Arial" panose="020B0604020202020204" pitchFamily="34" charset="0"/>
                <a:cs typeface="Arial" panose="020B0604020202020204" pitchFamily="34" charset="0"/>
              </a:rPr>
              <a:t>Lặp lại từ ngữ hoặc cả câu  để nhấn mạnh gây cảm xúc.</a:t>
            </a:r>
            <a:endParaRPr lang="en-US" altLang="en-US" sz="1600">
              <a:latin typeface="Arial" panose="020B0604020202020204" pitchFamily="34" charset="0"/>
              <a:cs typeface="Arial" panose="020B0604020202020204" pitchFamily="34" charset="0"/>
            </a:endParaRPr>
          </a:p>
        </p:txBody>
      </p:sp>
      <p:sp>
        <p:nvSpPr>
          <p:cNvPr id="13330" name="AutoShape 9">
            <a:extLst>
              <a:ext uri="{FF2B5EF4-FFF2-40B4-BE49-F238E27FC236}">
                <a16:creationId xmlns:a16="http://schemas.microsoft.com/office/drawing/2014/main" id="{70E6A2B3-1523-4AE0-A412-EAFD3B49D2B8}"/>
              </a:ext>
            </a:extLst>
          </p:cNvPr>
          <p:cNvSpPr>
            <a:spLocks noChangeArrowheads="1"/>
          </p:cNvSpPr>
          <p:nvPr/>
        </p:nvSpPr>
        <p:spPr bwMode="auto">
          <a:xfrm>
            <a:off x="1668463" y="6088063"/>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9. Liệt kê</a:t>
            </a:r>
          </a:p>
        </p:txBody>
      </p:sp>
      <p:sp>
        <p:nvSpPr>
          <p:cNvPr id="13331" name="AutoShape 14">
            <a:extLst>
              <a:ext uri="{FF2B5EF4-FFF2-40B4-BE49-F238E27FC236}">
                <a16:creationId xmlns:a16="http://schemas.microsoft.com/office/drawing/2014/main" id="{9CD78CF6-6702-42AA-A5AA-673CE6395B8C}"/>
              </a:ext>
            </a:extLst>
          </p:cNvPr>
          <p:cNvSpPr>
            <a:spLocks noChangeArrowheads="1"/>
          </p:cNvSpPr>
          <p:nvPr/>
        </p:nvSpPr>
        <p:spPr bwMode="auto">
          <a:xfrm>
            <a:off x="3908425" y="2489200"/>
            <a:ext cx="6705600" cy="78898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d.</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Sắp xếp nối tiếp hàng loạt từ hay cụm từ cùng loại để diễn tả đ</a:t>
            </a:r>
            <a:r>
              <a:rPr lang="vi-VN" altLang="en-US" sz="1600">
                <a:solidFill>
                  <a:srgbClr val="003300"/>
                </a:solidFill>
                <a:latin typeface="Arial" panose="020B0604020202020204" pitchFamily="34" charset="0"/>
                <a:cs typeface="Arial" panose="020B0604020202020204" pitchFamily="34" charset="0"/>
              </a:rPr>
              <a:t>ược</a:t>
            </a:r>
            <a:r>
              <a:rPr lang="en-US" altLang="en-US" sz="1600">
                <a:solidFill>
                  <a:srgbClr val="003300"/>
                </a:solidFill>
                <a:latin typeface="Arial" panose="020B0604020202020204" pitchFamily="34" charset="0"/>
                <a:cs typeface="Arial" panose="020B0604020202020204" pitchFamily="34" charset="0"/>
              </a:rPr>
              <a:t> đầy đủ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sâu sắc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những khía cạnh khác nhau của thực tế hay của t</a:t>
            </a:r>
            <a:r>
              <a:rPr lang="vi-VN" altLang="en-US" sz="1600">
                <a:solidFill>
                  <a:srgbClr val="003300"/>
                </a:solidFill>
                <a:latin typeface="Arial" panose="020B0604020202020204" pitchFamily="34" charset="0"/>
                <a:cs typeface="Arial" panose="020B0604020202020204" pitchFamily="34" charset="0"/>
              </a:rPr>
              <a:t>ư</a:t>
            </a:r>
            <a:r>
              <a:rPr lang="en-US" altLang="en-US" sz="1600">
                <a:solidFill>
                  <a:srgbClr val="003300"/>
                </a:solidFill>
                <a:latin typeface="Arial" panose="020B0604020202020204" pitchFamily="34" charset="0"/>
                <a:cs typeface="Arial" panose="020B0604020202020204" pitchFamily="34" charset="0"/>
              </a:rPr>
              <a:t> t</a:t>
            </a:r>
            <a:r>
              <a:rPr lang="vi-VN" altLang="en-US" sz="1600">
                <a:solidFill>
                  <a:srgbClr val="003300"/>
                </a:solidFill>
                <a:latin typeface="Arial" panose="020B0604020202020204" pitchFamily="34" charset="0"/>
                <a:cs typeface="Arial" panose="020B0604020202020204" pitchFamily="34" charset="0"/>
              </a:rPr>
              <a:t>ưởn</a:t>
            </a:r>
            <a:r>
              <a:rPr lang="en-US" altLang="en-US" sz="1600">
                <a:solidFill>
                  <a:srgbClr val="003300"/>
                </a:solidFill>
                <a:latin typeface="Arial" panose="020B0604020202020204" pitchFamily="34" charset="0"/>
                <a:cs typeface="Arial" panose="020B0604020202020204" pitchFamily="34" charset="0"/>
              </a:rPr>
              <a:t>g, tình cảm.</a:t>
            </a:r>
          </a:p>
        </p:txBody>
      </p:sp>
      <p:sp>
        <p:nvSpPr>
          <p:cNvPr id="2" name="TextBox 1">
            <a:extLst>
              <a:ext uri="{FF2B5EF4-FFF2-40B4-BE49-F238E27FC236}">
                <a16:creationId xmlns:a16="http://schemas.microsoft.com/office/drawing/2014/main" id="{865EBC1B-1951-4B88-A3E1-BF4E2E82A247}"/>
              </a:ext>
            </a:extLst>
          </p:cNvPr>
          <p:cNvSpPr txBox="1"/>
          <p:nvPr/>
        </p:nvSpPr>
        <p:spPr>
          <a:xfrm>
            <a:off x="244549" y="244549"/>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A</a:t>
            </a:r>
            <a:endParaRPr lang="en-US" sz="2400" b="1" dirty="0">
              <a:solidFill>
                <a:schemeClr val="bg1"/>
              </a:solidFill>
            </a:endParaRPr>
          </a:p>
        </p:txBody>
      </p:sp>
      <p:sp>
        <p:nvSpPr>
          <p:cNvPr id="21" name="TextBox 20">
            <a:extLst>
              <a:ext uri="{FF2B5EF4-FFF2-40B4-BE49-F238E27FC236}">
                <a16:creationId xmlns:a16="http://schemas.microsoft.com/office/drawing/2014/main" id="{F591A67E-105F-45C6-8780-2892A63ED397}"/>
              </a:ext>
            </a:extLst>
          </p:cNvPr>
          <p:cNvSpPr txBox="1"/>
          <p:nvPr/>
        </p:nvSpPr>
        <p:spPr>
          <a:xfrm>
            <a:off x="10753060" y="166116"/>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B</a:t>
            </a:r>
            <a:endParaRPr lang="en-US" sz="2400" b="1" dirty="0">
              <a:solidFill>
                <a:schemeClr val="bg1"/>
              </a:solidFill>
            </a:endParaRPr>
          </a:p>
        </p:txBody>
      </p:sp>
    </p:spTree>
    <p:extLst>
      <p:ext uri="{BB962C8B-B14F-4D97-AF65-F5344CB8AC3E}">
        <p14:creationId xmlns:p14="http://schemas.microsoft.com/office/powerpoint/2010/main" val="382057890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70000"/>
          </a:blip>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0" y="2922753"/>
            <a:ext cx="12192000" cy="2387600"/>
          </a:xfrm>
        </p:spPr>
        <p:txBody>
          <a:bodyPr>
            <a:normAutofit fontScale="90000"/>
          </a:bodyPr>
          <a:lstStyle/>
          <a:p>
            <a:pPr algn="just"/>
            <a:r>
              <a:rPr lang="en-US" b="1" dirty="0" err="1" smtClean="0">
                <a:latin typeface="Times New Roman" pitchFamily="18" charset="0"/>
                <a:cs typeface="Times New Roman" pitchFamily="18" charset="0"/>
              </a:rPr>
              <a:t>Luật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chọn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một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hỏi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kì</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để</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trả</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lời</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T</a:t>
            </a:r>
            <a:r>
              <a:rPr lang="en-US" b="1" dirty="0" err="1" smtClean="0">
                <a:latin typeface="Times New Roman" pitchFamily="18" charset="0"/>
                <a:cs typeface="Times New Roman" pitchFamily="18" charset="0"/>
              </a:rPr>
              <a:t>rả</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lời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đúng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được</a:t>
            </a:r>
            <a:r>
              <a:rPr lang="en-US" b="1" dirty="0" smtClean="0">
                <a:latin typeface="Times New Roman" pitchFamily="18" charset="0"/>
                <a:cs typeface="Times New Roman" pitchFamily="18" charset="0"/>
              </a:rPr>
              <a:t> quay </a:t>
            </a:r>
            <a:r>
              <a:rPr lang="en-US" b="1" dirty="0" err="1" smtClean="0">
                <a:latin typeface="Times New Roman" pitchFamily="18" charset="0"/>
                <a:cs typeface="Times New Roman" pitchFamily="18" charset="0"/>
              </a:rPr>
              <a:t>chọn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một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quà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ngẫu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nhiên</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4" name="Rectangle 3"/>
          <p:cNvSpPr/>
          <p:nvPr/>
        </p:nvSpPr>
        <p:spPr>
          <a:xfrm>
            <a:off x="940156" y="177941"/>
            <a:ext cx="10251583"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HOẠT ĐỘNG KHỞI ĐỘNG</a:t>
            </a:r>
            <a:endParaRPr kumimoji="0" lang="en-US" sz="60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1314770"/>
      </p:ext>
    </p:extLst>
  </p:cSld>
  <p:clrMapOvr>
    <a:masterClrMapping/>
  </p:clrMapOvr>
  <mc:AlternateContent xmlns:mc="http://schemas.openxmlformats.org/markup-compatibility/2006" xmlns:p14="http://schemas.microsoft.com/office/powerpoint/2010/main">
    <mc:Choice Requires="p14">
      <p:transition spd="slow" p14:dur="2000" advTm="10875"/>
    </mc:Choice>
    <mc:Fallback xmlns="">
      <p:transition spd="slow" advTm="1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93BA-67CE-4087-AC25-0DFF19F0363B}"/>
              </a:ext>
            </a:extLst>
          </p:cNvPr>
          <p:cNvSpPr>
            <a:spLocks noGrp="1"/>
          </p:cNvSpPr>
          <p:nvPr>
            <p:ph type="title"/>
          </p:nvPr>
        </p:nvSpPr>
        <p:spPr>
          <a:xfrm>
            <a:off x="4665921" y="199142"/>
            <a:ext cx="2234609" cy="623433"/>
          </a:xfrm>
          <a:solidFill>
            <a:srgbClr val="FFFF00"/>
          </a:solidFill>
        </p:spPr>
        <p:txBody>
          <a:bodyPr>
            <a:normAutofit fontScale="90000"/>
          </a:bodyPr>
          <a:lstStyle/>
          <a:p>
            <a:r>
              <a:rPr lang="vi-VN" dirty="0">
                <a:latin typeface="Arial" panose="020B0604020202020204" pitchFamily="34" charset="0"/>
                <a:cs typeface="Arial" panose="020B0604020202020204" pitchFamily="34" charset="0"/>
              </a:rPr>
              <a:t>ĐÁP ÁN</a:t>
            </a:r>
            <a:endParaRPr lang="en-US" dirty="0">
              <a:latin typeface="Arial" panose="020B0604020202020204" pitchFamily="34" charset="0"/>
              <a:cs typeface="Arial" panose="020B0604020202020204" pitchFamily="34" charset="0"/>
            </a:endParaRPr>
          </a:p>
        </p:txBody>
      </p:sp>
      <p:sp>
        <p:nvSpPr>
          <p:cNvPr id="4" name="AutoShape 8">
            <a:extLst>
              <a:ext uri="{FF2B5EF4-FFF2-40B4-BE49-F238E27FC236}">
                <a16:creationId xmlns:a16="http://schemas.microsoft.com/office/drawing/2014/main" id="{9D103844-1443-4C11-BD36-032E39B1DC43}"/>
              </a:ext>
            </a:extLst>
          </p:cNvPr>
          <p:cNvSpPr>
            <a:spLocks noChangeArrowheads="1"/>
          </p:cNvSpPr>
          <p:nvPr/>
        </p:nvSpPr>
        <p:spPr bwMode="auto">
          <a:xfrm>
            <a:off x="531899" y="1036665"/>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1. So </a:t>
            </a:r>
            <a:r>
              <a:rPr lang="en-US" altLang="en-US" sz="1800" i="0" dirty="0" err="1">
                <a:solidFill>
                  <a:srgbClr val="002060"/>
                </a:solidFill>
                <a:latin typeface="Arial" panose="020B0604020202020204" pitchFamily="34" charset="0"/>
                <a:cs typeface="Arial" panose="020B0604020202020204" pitchFamily="34" charset="0"/>
              </a:rPr>
              <a:t>sánh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0">
            <a:extLst>
              <a:ext uri="{FF2B5EF4-FFF2-40B4-BE49-F238E27FC236}">
                <a16:creationId xmlns:a16="http://schemas.microsoft.com/office/drawing/2014/main" id="{7A090115-0551-4525-8449-1BBC0AFA085C}"/>
              </a:ext>
            </a:extLst>
          </p:cNvPr>
          <p:cNvSpPr>
            <a:spLocks noChangeArrowheads="1"/>
          </p:cNvSpPr>
          <p:nvPr/>
        </p:nvSpPr>
        <p:spPr bwMode="auto">
          <a:xfrm>
            <a:off x="2536615" y="1032337"/>
            <a:ext cx="8613810"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i="0" dirty="0">
                <a:solidFill>
                  <a:srgbClr val="FF0000"/>
                </a:solidFill>
                <a:latin typeface="Arial" panose="020B0604020202020204" pitchFamily="34" charset="0"/>
                <a:cs typeface="Arial" panose="020B0604020202020204" pitchFamily="34" charset="0"/>
              </a:rPr>
              <a:t>c. </a:t>
            </a:r>
            <a:r>
              <a:rPr lang="en-US" altLang="en-US" sz="1800" b="0" i="0" dirty="0" err="1">
                <a:solidFill>
                  <a:srgbClr val="002060"/>
                </a:solidFill>
                <a:latin typeface="Arial" panose="020B0604020202020204" pitchFamily="34" charset="0"/>
                <a:cs typeface="Arial" panose="020B0604020202020204" pitchFamily="34" charset="0"/>
              </a:rPr>
              <a:t>Đối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chiếu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này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nét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tương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6" name="AutoShape 7">
            <a:extLst>
              <a:ext uri="{FF2B5EF4-FFF2-40B4-BE49-F238E27FC236}">
                <a16:creationId xmlns:a16="http://schemas.microsoft.com/office/drawing/2014/main" id="{EFD31ADF-2507-45E9-8287-24D9260C307D}"/>
              </a:ext>
            </a:extLst>
          </p:cNvPr>
          <p:cNvSpPr>
            <a:spLocks noChangeArrowheads="1"/>
          </p:cNvSpPr>
          <p:nvPr/>
        </p:nvSpPr>
        <p:spPr bwMode="auto">
          <a:xfrm>
            <a:off x="589387" y="2123667"/>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2. </a:t>
            </a:r>
            <a:r>
              <a:rPr lang="en-US" altLang="en-US" sz="1800" i="0" dirty="0" err="1">
                <a:solidFill>
                  <a:srgbClr val="002060"/>
                </a:solidFill>
                <a:latin typeface="Arial" panose="020B0604020202020204" pitchFamily="34" charset="0"/>
                <a:cs typeface="Arial" panose="020B0604020202020204" pitchFamily="34" charset="0"/>
              </a:rPr>
              <a:t>Ẩn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7" name="AutoShape 11">
            <a:extLst>
              <a:ext uri="{FF2B5EF4-FFF2-40B4-BE49-F238E27FC236}">
                <a16:creationId xmlns:a16="http://schemas.microsoft.com/office/drawing/2014/main" id="{7F69BD74-A15F-400E-9EDA-F3DC9CE065A4}"/>
              </a:ext>
            </a:extLst>
          </p:cNvPr>
          <p:cNvSpPr>
            <a:spLocks noChangeArrowheads="1"/>
          </p:cNvSpPr>
          <p:nvPr/>
        </p:nvSpPr>
        <p:spPr bwMode="auto">
          <a:xfrm>
            <a:off x="2595749" y="2099854"/>
            <a:ext cx="8495542"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i="0" dirty="0">
                <a:solidFill>
                  <a:srgbClr val="FF0000"/>
                </a:solidFill>
                <a:latin typeface="Arial" panose="020B0604020202020204" pitchFamily="34" charset="0"/>
                <a:cs typeface="Arial" panose="020B0604020202020204" pitchFamily="34" charset="0"/>
              </a:rPr>
              <a:t>b</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này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nét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tương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nhằm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diễn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đạt</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8" name="AutoShape 6">
            <a:extLst>
              <a:ext uri="{FF2B5EF4-FFF2-40B4-BE49-F238E27FC236}">
                <a16:creationId xmlns:a16="http://schemas.microsoft.com/office/drawing/2014/main" id="{5CCEA705-3CCB-40A9-A4EA-C04EFFB9D980}"/>
              </a:ext>
            </a:extLst>
          </p:cNvPr>
          <p:cNvSpPr>
            <a:spLocks noChangeArrowheads="1"/>
          </p:cNvSpPr>
          <p:nvPr/>
        </p:nvSpPr>
        <p:spPr bwMode="auto">
          <a:xfrm>
            <a:off x="589387" y="3210669"/>
            <a:ext cx="1857375" cy="582612"/>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3. </a:t>
            </a:r>
            <a:r>
              <a:rPr lang="en-US" altLang="en-US" sz="1800" i="0" dirty="0" err="1">
                <a:solidFill>
                  <a:srgbClr val="002060"/>
                </a:solidFill>
                <a:latin typeface="Arial" panose="020B0604020202020204" pitchFamily="34" charset="0"/>
                <a:cs typeface="Arial" panose="020B0604020202020204" pitchFamily="34" charset="0"/>
              </a:rPr>
              <a:t>Nhân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hóa</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5">
            <a:extLst>
              <a:ext uri="{FF2B5EF4-FFF2-40B4-BE49-F238E27FC236}">
                <a16:creationId xmlns:a16="http://schemas.microsoft.com/office/drawing/2014/main" id="{D96629D8-B0B0-4D2A-909E-8738CAB597EA}"/>
              </a:ext>
            </a:extLst>
          </p:cNvPr>
          <p:cNvSpPr>
            <a:spLocks noChangeArrowheads="1"/>
          </p:cNvSpPr>
          <p:nvPr/>
        </p:nvSpPr>
        <p:spPr bwMode="auto">
          <a:xfrm>
            <a:off x="2654956" y="3098751"/>
            <a:ext cx="8491148" cy="806449"/>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FF0000"/>
                </a:solidFill>
                <a:latin typeface="Arial" panose="020B0604020202020204" pitchFamily="34" charset="0"/>
                <a:cs typeface="Arial" panose="020B0604020202020204" pitchFamily="34" charset="0"/>
              </a:rPr>
              <a:t>a.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hoặc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từ</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ngữ</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vốn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dùng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thế</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giới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loài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trở</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thị</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suy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nghĩ</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p>
        </p:txBody>
      </p:sp>
      <p:sp>
        <p:nvSpPr>
          <p:cNvPr id="10" name="AutoShape 5">
            <a:extLst>
              <a:ext uri="{FF2B5EF4-FFF2-40B4-BE49-F238E27FC236}">
                <a16:creationId xmlns:a16="http://schemas.microsoft.com/office/drawing/2014/main" id="{4DD4A546-2D7A-47FF-8E8D-99B8BFE63C66}"/>
              </a:ext>
            </a:extLst>
          </p:cNvPr>
          <p:cNvSpPr>
            <a:spLocks noChangeArrowheads="1"/>
          </p:cNvSpPr>
          <p:nvPr/>
        </p:nvSpPr>
        <p:spPr bwMode="auto">
          <a:xfrm>
            <a:off x="574482" y="4351876"/>
            <a:ext cx="1890713" cy="563563"/>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4. </a:t>
            </a:r>
            <a:r>
              <a:rPr lang="en-US" altLang="en-US" sz="1800" i="0" dirty="0" err="1">
                <a:solidFill>
                  <a:srgbClr val="002060"/>
                </a:solidFill>
                <a:latin typeface="Arial" panose="020B0604020202020204" pitchFamily="34" charset="0"/>
                <a:cs typeface="Arial" panose="020B0604020202020204" pitchFamily="34" charset="0"/>
              </a:rPr>
              <a:t>Hoán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1" name="AutoShape 13">
            <a:extLst>
              <a:ext uri="{FF2B5EF4-FFF2-40B4-BE49-F238E27FC236}">
                <a16:creationId xmlns:a16="http://schemas.microsoft.com/office/drawing/2014/main" id="{0687D14A-E0EB-44A2-9E80-584B5A75128C}"/>
              </a:ext>
            </a:extLst>
          </p:cNvPr>
          <p:cNvSpPr>
            <a:spLocks noChangeArrowheads="1"/>
          </p:cNvSpPr>
          <p:nvPr/>
        </p:nvSpPr>
        <p:spPr bwMode="auto">
          <a:xfrm>
            <a:off x="2735809" y="4230432"/>
            <a:ext cx="8414616" cy="8064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FF0000"/>
                </a:solidFill>
                <a:latin typeface="Arial" panose="020B0604020202020204" pitchFamily="34" charset="0"/>
                <a:cs typeface="Arial" panose="020B0604020202020204" pitchFamily="34" charset="0"/>
              </a:rPr>
              <a:t>k</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một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niệm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quan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hệ</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nhằm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diễn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đạt</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14" name="AutoShape 4">
            <a:extLst>
              <a:ext uri="{FF2B5EF4-FFF2-40B4-BE49-F238E27FC236}">
                <a16:creationId xmlns:a16="http://schemas.microsoft.com/office/drawing/2014/main" id="{4EFD7B6C-39E8-4641-BAA4-57590D1901D0}"/>
              </a:ext>
            </a:extLst>
          </p:cNvPr>
          <p:cNvSpPr>
            <a:spLocks noChangeArrowheads="1"/>
          </p:cNvSpPr>
          <p:nvPr/>
        </p:nvSpPr>
        <p:spPr bwMode="auto">
          <a:xfrm>
            <a:off x="544144" y="5272902"/>
            <a:ext cx="1947863"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5.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quá</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5" name="AutoShape 16">
            <a:extLst>
              <a:ext uri="{FF2B5EF4-FFF2-40B4-BE49-F238E27FC236}">
                <a16:creationId xmlns:a16="http://schemas.microsoft.com/office/drawing/2014/main" id="{7978EDD3-28C1-4102-846D-8B5AAAB53093}"/>
              </a:ext>
            </a:extLst>
          </p:cNvPr>
          <p:cNvSpPr>
            <a:spLocks noChangeArrowheads="1"/>
          </p:cNvSpPr>
          <p:nvPr/>
        </p:nvSpPr>
        <p:spPr bwMode="auto">
          <a:xfrm>
            <a:off x="2735809" y="5244327"/>
            <a:ext cx="8414616"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FF0000"/>
                </a:solidFill>
                <a:latin typeface="Arial" panose="020B0604020202020204" pitchFamily="34" charset="0"/>
                <a:cs typeface="Arial" panose="020B0604020202020204" pitchFamily="34" charset="0"/>
              </a:rPr>
              <a:t>h. </a:t>
            </a:r>
            <a:r>
              <a:rPr lang="en-US" altLang="en-US" sz="1800" b="0" i="0" dirty="0" err="1">
                <a:solidFill>
                  <a:srgbClr val="002060"/>
                </a:solidFill>
                <a:latin typeface="Arial" panose="020B0604020202020204" pitchFamily="34" charset="0"/>
                <a:cs typeface="Arial" panose="020B0604020202020204" pitchFamily="34" charset="0"/>
              </a:rPr>
              <a:t>Phóng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độ</a:t>
            </a:r>
            <a:r>
              <a:rPr lang="en-US" altLang="en-US" sz="1800" b="0" i="0" dirty="0">
                <a:solidFill>
                  <a:srgbClr val="002060"/>
                </a:solidFill>
                <a:latin typeface="Arial" panose="020B0604020202020204" pitchFamily="34" charset="0"/>
                <a:cs typeface="Arial" panose="020B0604020202020204" pitchFamily="34" charset="0"/>
              </a:rPr>
              <a:t>, qui </a:t>
            </a:r>
            <a:r>
              <a:rPr lang="en-US" altLang="en-US" sz="1800" b="0" i="0" dirty="0" err="1">
                <a:solidFill>
                  <a:srgbClr val="002060"/>
                </a:solidFill>
                <a:latin typeface="Arial" panose="020B0604020202020204" pitchFamily="34" charset="0"/>
                <a:cs typeface="Arial" panose="020B0604020202020204" pitchFamily="34" charset="0"/>
              </a:rPr>
              <a:t>mô</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tính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chất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miêu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mạnh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53095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1D8070E9-1EB0-4822-93F0-4D7C2210144A}"/>
              </a:ext>
            </a:extLst>
          </p:cNvPr>
          <p:cNvSpPr>
            <a:spLocks noChangeArrowheads="1"/>
          </p:cNvSpPr>
          <p:nvPr/>
        </p:nvSpPr>
        <p:spPr bwMode="auto">
          <a:xfrm>
            <a:off x="884903" y="1811743"/>
            <a:ext cx="1933575" cy="650875"/>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6.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2">
            <a:extLst>
              <a:ext uri="{FF2B5EF4-FFF2-40B4-BE49-F238E27FC236}">
                <a16:creationId xmlns:a16="http://schemas.microsoft.com/office/drawing/2014/main" id="{E6CC7BF0-1EE6-4619-AD2C-3671DCDA4CCB}"/>
              </a:ext>
            </a:extLst>
          </p:cNvPr>
          <p:cNvSpPr>
            <a:spLocks noChangeArrowheads="1"/>
          </p:cNvSpPr>
          <p:nvPr/>
        </p:nvSpPr>
        <p:spPr bwMode="auto">
          <a:xfrm>
            <a:off x="3086987" y="1840982"/>
            <a:ext cx="7492408" cy="64293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FF0000"/>
                </a:solidFill>
                <a:latin typeface="Arial" panose="020B0604020202020204" pitchFamily="34" charset="0"/>
                <a:cs typeface="Arial" panose="020B0604020202020204" pitchFamily="34" charset="0"/>
              </a:rPr>
              <a:t>g. </a:t>
            </a:r>
            <a:r>
              <a:rPr lang="en-US" altLang="en-US" sz="1800" i="0" dirty="0" err="1">
                <a:solidFill>
                  <a:srgbClr val="002060"/>
                </a:solidFill>
                <a:latin typeface="Arial" panose="020B0604020202020204" pitchFamily="34" charset="0"/>
                <a:cs typeface="Arial" panose="020B0604020202020204" pitchFamily="34" charset="0"/>
              </a:rPr>
              <a:t>Dùng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diễn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đạt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tế</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nhị</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giác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đau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buồn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ghê</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nặng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thô</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tục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thiếu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lịch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sự</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6" name="AutoShape 2">
            <a:extLst>
              <a:ext uri="{FF2B5EF4-FFF2-40B4-BE49-F238E27FC236}">
                <a16:creationId xmlns:a16="http://schemas.microsoft.com/office/drawing/2014/main" id="{22584764-9B95-42E6-A945-2A3E44B21821}"/>
              </a:ext>
            </a:extLst>
          </p:cNvPr>
          <p:cNvSpPr>
            <a:spLocks noChangeArrowheads="1"/>
          </p:cNvSpPr>
          <p:nvPr/>
        </p:nvSpPr>
        <p:spPr bwMode="auto">
          <a:xfrm>
            <a:off x="794305" y="2877439"/>
            <a:ext cx="1905000" cy="6350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7. Điệp ngữ </a:t>
            </a:r>
          </a:p>
        </p:txBody>
      </p:sp>
      <p:sp>
        <p:nvSpPr>
          <p:cNvPr id="7" name="AutoShape 19">
            <a:extLst>
              <a:ext uri="{FF2B5EF4-FFF2-40B4-BE49-F238E27FC236}">
                <a16:creationId xmlns:a16="http://schemas.microsoft.com/office/drawing/2014/main" id="{933D4AB9-4FD5-4A78-AE52-4F29ADAB0945}"/>
              </a:ext>
            </a:extLst>
          </p:cNvPr>
          <p:cNvSpPr>
            <a:spLocks noChangeArrowheads="1"/>
          </p:cNvSpPr>
          <p:nvPr/>
        </p:nvSpPr>
        <p:spPr bwMode="auto">
          <a:xfrm>
            <a:off x="3122429" y="3027458"/>
            <a:ext cx="7456966" cy="484981"/>
          </a:xfrm>
          <a:prstGeom prst="flowChartAlternateProcess">
            <a:avLst/>
          </a:prstGeom>
          <a:solidFill>
            <a:schemeClr val="accent4">
              <a:lumMod val="20000"/>
              <a:lumOff val="80000"/>
            </a:schemeClr>
          </a:solidFill>
          <a:ln w="28575" algn="ctr">
            <a:solidFill>
              <a:schemeClr val="accent4">
                <a:lumMod val="75000"/>
              </a:schemeClr>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err="1">
                <a:solidFill>
                  <a:srgbClr val="FF0000"/>
                </a:solidFill>
                <a:latin typeface="Arial" panose="020B0604020202020204" pitchFamily="34" charset="0"/>
                <a:cs typeface="Arial" panose="020B0604020202020204" pitchFamily="34" charset="0"/>
              </a:rPr>
              <a:t>i</a:t>
            </a:r>
            <a:r>
              <a:rPr lang="en-US" altLang="en-US" sz="1800" i="0" dirty="0">
                <a:solidFill>
                  <a:srgbClr val="FF000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Lặp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hoặc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câu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nhấn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mạnh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xúc</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8" name="AutoShape 9">
            <a:extLst>
              <a:ext uri="{FF2B5EF4-FFF2-40B4-BE49-F238E27FC236}">
                <a16:creationId xmlns:a16="http://schemas.microsoft.com/office/drawing/2014/main" id="{55384700-8396-40AA-BB0A-7A3A1D813727}"/>
              </a:ext>
            </a:extLst>
          </p:cNvPr>
          <p:cNvSpPr>
            <a:spLocks noChangeArrowheads="1"/>
          </p:cNvSpPr>
          <p:nvPr/>
        </p:nvSpPr>
        <p:spPr bwMode="auto">
          <a:xfrm>
            <a:off x="803830" y="4044546"/>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8. </a:t>
            </a:r>
            <a:r>
              <a:rPr lang="en-US" altLang="en-US" sz="1800" i="0" dirty="0" err="1">
                <a:solidFill>
                  <a:srgbClr val="002060"/>
                </a:solidFill>
                <a:latin typeface="Arial" panose="020B0604020202020204" pitchFamily="34" charset="0"/>
                <a:cs typeface="Arial" panose="020B0604020202020204" pitchFamily="34" charset="0"/>
              </a:rPr>
              <a:t>Chơi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chữ</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4">
            <a:extLst>
              <a:ext uri="{FF2B5EF4-FFF2-40B4-BE49-F238E27FC236}">
                <a16:creationId xmlns:a16="http://schemas.microsoft.com/office/drawing/2014/main" id="{AC111E40-FD92-4227-8B55-3F06AE013B43}"/>
              </a:ext>
            </a:extLst>
          </p:cNvPr>
          <p:cNvSpPr>
            <a:spLocks noChangeArrowheads="1"/>
          </p:cNvSpPr>
          <p:nvPr/>
        </p:nvSpPr>
        <p:spPr bwMode="auto">
          <a:xfrm>
            <a:off x="3086986" y="4090583"/>
            <a:ext cx="7492407" cy="563563"/>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FF0000"/>
                </a:solidFill>
                <a:latin typeface="Arial" panose="020B0604020202020204" pitchFamily="34" charset="0"/>
                <a:cs typeface="Arial" panose="020B0604020202020204" pitchFamily="34" charset="0"/>
              </a:rPr>
              <a:t>e. </a:t>
            </a:r>
            <a:r>
              <a:rPr lang="en-US" altLang="en-US" sz="1800" i="0" dirty="0" err="1">
                <a:solidFill>
                  <a:srgbClr val="002060"/>
                </a:solidFill>
                <a:latin typeface="Arial" panose="020B0604020202020204" pitchFamily="34" charset="0"/>
                <a:cs typeface="Arial" panose="020B0604020202020204" pitchFamily="34" charset="0"/>
              </a:rPr>
              <a:t>Lợi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tính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sắc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âm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nghĩa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của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tạo</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những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hiểu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bất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ngờ</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thú</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vị</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10" name="AutoShape 9">
            <a:extLst>
              <a:ext uri="{FF2B5EF4-FFF2-40B4-BE49-F238E27FC236}">
                <a16:creationId xmlns:a16="http://schemas.microsoft.com/office/drawing/2014/main" id="{D207D89C-1811-4C6A-8FBF-6ED06E92BF78}"/>
              </a:ext>
            </a:extLst>
          </p:cNvPr>
          <p:cNvSpPr>
            <a:spLocks noChangeArrowheads="1"/>
          </p:cNvSpPr>
          <p:nvPr/>
        </p:nvSpPr>
        <p:spPr bwMode="auto">
          <a:xfrm>
            <a:off x="748600" y="5035403"/>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9. </a:t>
            </a:r>
            <a:r>
              <a:rPr lang="en-US" altLang="en-US" sz="1800" i="0" dirty="0" err="1">
                <a:solidFill>
                  <a:srgbClr val="002060"/>
                </a:solidFill>
                <a:latin typeface="Arial" panose="020B0604020202020204" pitchFamily="34" charset="0"/>
                <a:cs typeface="Arial" panose="020B0604020202020204" pitchFamily="34" charset="0"/>
              </a:rPr>
              <a:t>Liệt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kê</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1" name="AutoShape 14">
            <a:extLst>
              <a:ext uri="{FF2B5EF4-FFF2-40B4-BE49-F238E27FC236}">
                <a16:creationId xmlns:a16="http://schemas.microsoft.com/office/drawing/2014/main" id="{4AF46436-8046-4F4E-A45C-2C20C42E059D}"/>
              </a:ext>
            </a:extLst>
          </p:cNvPr>
          <p:cNvSpPr>
            <a:spLocks noChangeArrowheads="1"/>
          </p:cNvSpPr>
          <p:nvPr/>
        </p:nvSpPr>
        <p:spPr bwMode="auto">
          <a:xfrm>
            <a:off x="3048887" y="4945709"/>
            <a:ext cx="7647466" cy="78898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FF0000"/>
                </a:solidFill>
                <a:latin typeface="Arial" panose="020B0604020202020204" pitchFamily="34" charset="0"/>
                <a:cs typeface="Arial" panose="020B0604020202020204" pitchFamily="34" charset="0"/>
              </a:rPr>
              <a:t>d. </a:t>
            </a:r>
            <a:r>
              <a:rPr lang="en-US" altLang="en-US" sz="1800" i="0" dirty="0" err="1">
                <a:solidFill>
                  <a:srgbClr val="002060"/>
                </a:solidFill>
                <a:latin typeface="Arial" panose="020B0604020202020204" pitchFamily="34" charset="0"/>
                <a:cs typeface="Arial" panose="020B0604020202020204" pitchFamily="34" charset="0"/>
              </a:rPr>
              <a:t>Sắp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xếp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nối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tiếp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hàng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loạt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hay </a:t>
            </a:r>
            <a:r>
              <a:rPr lang="en-US" altLang="en-US" sz="1800" i="0" dirty="0" err="1">
                <a:solidFill>
                  <a:srgbClr val="002060"/>
                </a:solidFill>
                <a:latin typeface="Arial" panose="020B0604020202020204" pitchFamily="34" charset="0"/>
                <a:cs typeface="Arial" panose="020B0604020202020204" pitchFamily="34" charset="0"/>
              </a:rPr>
              <a:t>cụm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cùng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loại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diễn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tả</a:t>
            </a:r>
            <a:r>
              <a:rPr lang="en-US" altLang="en-US" sz="1800" i="0" dirty="0">
                <a:solidFill>
                  <a:srgbClr val="002060"/>
                </a:solidFill>
                <a:latin typeface="Arial" panose="020B0604020202020204" pitchFamily="34" charset="0"/>
                <a:cs typeface="Arial" panose="020B0604020202020204" pitchFamily="34" charset="0"/>
              </a:rPr>
              <a:t> đ</a:t>
            </a:r>
            <a:r>
              <a:rPr lang="vi-VN" altLang="en-US" sz="1800" i="0" dirty="0">
                <a:solidFill>
                  <a:srgbClr val="002060"/>
                </a:solidFill>
                <a:latin typeface="Arial" panose="020B0604020202020204" pitchFamily="34" charset="0"/>
                <a:cs typeface="Arial" panose="020B0604020202020204" pitchFamily="34" charset="0"/>
              </a:rPr>
              <a:t>ược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đầy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đủ</a:t>
            </a:r>
            <a:r>
              <a:rPr lang="en-US" altLang="en-US" sz="1800" i="0" dirty="0">
                <a:solidFill>
                  <a:srgbClr val="002060"/>
                </a:solidFill>
                <a:latin typeface="Arial" panose="020B0604020202020204" pitchFamily="34" charset="0"/>
                <a:cs typeface="Arial" panose="020B0604020202020204" pitchFamily="34" charset="0"/>
              </a:rPr>
              <a:t> h</a:t>
            </a:r>
            <a:r>
              <a:rPr lang="vi-VN" altLang="en-US" sz="1800" i="0" dirty="0">
                <a:solidFill>
                  <a:srgbClr val="002060"/>
                </a:solidFill>
                <a:latin typeface="Arial" panose="020B0604020202020204" pitchFamily="34" charset="0"/>
                <a:cs typeface="Arial" panose="020B0604020202020204" pitchFamily="34" charset="0"/>
              </a:rPr>
              <a:t>ơ</a:t>
            </a:r>
            <a:r>
              <a:rPr lang="en-US" altLang="en-US" sz="1800" i="0" dirty="0">
                <a:solidFill>
                  <a:srgbClr val="002060"/>
                </a:solidFill>
                <a:latin typeface="Arial" panose="020B0604020202020204" pitchFamily="34" charset="0"/>
                <a:cs typeface="Arial" panose="020B0604020202020204" pitchFamily="34" charset="0"/>
              </a:rPr>
              <a:t>n, </a:t>
            </a:r>
            <a:r>
              <a:rPr lang="en-US" altLang="en-US" sz="1800" i="0" dirty="0" err="1">
                <a:solidFill>
                  <a:srgbClr val="002060"/>
                </a:solidFill>
                <a:latin typeface="Arial" panose="020B0604020202020204" pitchFamily="34" charset="0"/>
                <a:cs typeface="Arial" panose="020B0604020202020204" pitchFamily="34" charset="0"/>
              </a:rPr>
              <a:t>sâu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sắc</a:t>
            </a:r>
            <a:r>
              <a:rPr lang="en-US" altLang="en-US" sz="1800" i="0" dirty="0">
                <a:solidFill>
                  <a:srgbClr val="002060"/>
                </a:solidFill>
                <a:latin typeface="Arial" panose="020B0604020202020204" pitchFamily="34" charset="0"/>
                <a:cs typeface="Arial" panose="020B0604020202020204" pitchFamily="34" charset="0"/>
              </a:rPr>
              <a:t> h</a:t>
            </a:r>
            <a:r>
              <a:rPr lang="vi-VN" altLang="en-US" sz="1800" i="0" dirty="0">
                <a:solidFill>
                  <a:srgbClr val="002060"/>
                </a:solidFill>
                <a:latin typeface="Arial" panose="020B0604020202020204" pitchFamily="34" charset="0"/>
                <a:cs typeface="Arial" panose="020B0604020202020204" pitchFamily="34" charset="0"/>
              </a:rPr>
              <a:t>ơ</a:t>
            </a:r>
            <a:r>
              <a:rPr lang="en-US" altLang="en-US" sz="1800" i="0" dirty="0">
                <a:solidFill>
                  <a:srgbClr val="002060"/>
                </a:solidFill>
                <a:latin typeface="Arial" panose="020B0604020202020204" pitchFamily="34" charset="0"/>
                <a:cs typeface="Arial" panose="020B0604020202020204" pitchFamily="34" charset="0"/>
              </a:rPr>
              <a:t>n </a:t>
            </a:r>
            <a:r>
              <a:rPr lang="en-US" altLang="en-US" sz="1800" i="0" dirty="0" err="1">
                <a:solidFill>
                  <a:srgbClr val="002060"/>
                </a:solidFill>
                <a:latin typeface="Arial" panose="020B0604020202020204" pitchFamily="34" charset="0"/>
                <a:cs typeface="Arial" panose="020B0604020202020204" pitchFamily="34" charset="0"/>
              </a:rPr>
              <a:t>những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khía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khác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nhau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của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thực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tế</a:t>
            </a:r>
            <a:r>
              <a:rPr lang="en-US" altLang="en-US" sz="1800" i="0" dirty="0">
                <a:solidFill>
                  <a:srgbClr val="002060"/>
                </a:solidFill>
                <a:latin typeface="Arial" panose="020B0604020202020204" pitchFamily="34" charset="0"/>
                <a:cs typeface="Arial" panose="020B0604020202020204" pitchFamily="34" charset="0"/>
              </a:rPr>
              <a:t> hay </a:t>
            </a:r>
            <a:r>
              <a:rPr lang="en-US" altLang="en-US" sz="1800" i="0" dirty="0" err="1">
                <a:solidFill>
                  <a:srgbClr val="002060"/>
                </a:solidFill>
                <a:latin typeface="Arial" panose="020B0604020202020204" pitchFamily="34" charset="0"/>
                <a:cs typeface="Arial" panose="020B0604020202020204" pitchFamily="34" charset="0"/>
              </a:rPr>
              <a:t>của</a:t>
            </a:r>
            <a:r>
              <a:rPr lang="en-US" altLang="en-US" sz="1800" i="0" dirty="0">
                <a:solidFill>
                  <a:srgbClr val="002060"/>
                </a:solidFill>
                <a:latin typeface="Arial" panose="020B0604020202020204" pitchFamily="34" charset="0"/>
                <a:cs typeface="Arial" panose="020B0604020202020204" pitchFamily="34" charset="0"/>
              </a:rPr>
              <a:t> t</a:t>
            </a:r>
            <a:r>
              <a:rPr lang="vi-VN" altLang="en-US" sz="1800" i="0" dirty="0">
                <a:solidFill>
                  <a:srgbClr val="002060"/>
                </a:solidFill>
                <a:latin typeface="Arial" panose="020B0604020202020204" pitchFamily="34" charset="0"/>
                <a:cs typeface="Arial" panose="020B0604020202020204" pitchFamily="34" charset="0"/>
              </a:rPr>
              <a:t>ư</a:t>
            </a:r>
            <a:r>
              <a:rPr lang="en-US" altLang="en-US" sz="1800" i="0" dirty="0">
                <a:solidFill>
                  <a:srgbClr val="002060"/>
                </a:solidFill>
                <a:latin typeface="Arial" panose="020B0604020202020204" pitchFamily="34" charset="0"/>
                <a:cs typeface="Arial" panose="020B0604020202020204" pitchFamily="34" charset="0"/>
              </a:rPr>
              <a:t> t</a:t>
            </a:r>
            <a:r>
              <a:rPr lang="vi-VN" altLang="en-US" sz="1800" i="0" dirty="0">
                <a:solidFill>
                  <a:srgbClr val="002060"/>
                </a:solidFill>
                <a:latin typeface="Arial" panose="020B0604020202020204" pitchFamily="34" charset="0"/>
                <a:cs typeface="Arial" panose="020B0604020202020204" pitchFamily="34" charset="0"/>
              </a:rPr>
              <a:t>ưởn</a:t>
            </a:r>
            <a:r>
              <a:rPr lang="en-US" altLang="en-US" sz="1800" i="0" dirty="0">
                <a:solidFill>
                  <a:srgbClr val="002060"/>
                </a:solidFill>
                <a:latin typeface="Arial" panose="020B0604020202020204" pitchFamily="34" charset="0"/>
                <a:cs typeface="Arial" panose="020B0604020202020204" pitchFamily="34" charset="0"/>
              </a:rPr>
              <a:t>g, </a:t>
            </a:r>
            <a:r>
              <a:rPr lang="en-US" altLang="en-US" sz="1800" i="0" dirty="0" err="1">
                <a:solidFill>
                  <a:srgbClr val="002060"/>
                </a:solidFill>
                <a:latin typeface="Arial" panose="020B0604020202020204" pitchFamily="34" charset="0"/>
                <a:cs typeface="Arial" panose="020B0604020202020204" pitchFamily="34" charset="0"/>
              </a:rPr>
              <a:t>tình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12" name="Title 1">
            <a:extLst>
              <a:ext uri="{FF2B5EF4-FFF2-40B4-BE49-F238E27FC236}">
                <a16:creationId xmlns:a16="http://schemas.microsoft.com/office/drawing/2014/main" id="{C3923588-1738-4CB0-8FB6-3A2C4E8CBFA3}"/>
              </a:ext>
            </a:extLst>
          </p:cNvPr>
          <p:cNvSpPr>
            <a:spLocks noGrp="1"/>
          </p:cNvSpPr>
          <p:nvPr>
            <p:ph type="title"/>
          </p:nvPr>
        </p:nvSpPr>
        <p:spPr>
          <a:xfrm>
            <a:off x="4598580" y="414217"/>
            <a:ext cx="2234609" cy="623433"/>
          </a:xfrm>
          <a:solidFill>
            <a:srgbClr val="FFFF00"/>
          </a:solidFill>
        </p:spPr>
        <p:txBody>
          <a:bodyPr>
            <a:normAutofit fontScale="90000"/>
          </a:bodyPr>
          <a:lstStyle/>
          <a:p>
            <a:r>
              <a:rPr lang="vi-VN" dirty="0">
                <a:latin typeface="Arial" panose="020B0604020202020204" pitchFamily="34" charset="0"/>
                <a:cs typeface="Arial" panose="020B0604020202020204" pitchFamily="34" charset="0"/>
              </a:rPr>
              <a:t>ĐÁP ÁN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965305"/>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0"/>
          <p:cNvSpPr txBox="1"/>
          <p:nvPr/>
        </p:nvSpPr>
        <p:spPr>
          <a:xfrm>
            <a:off x="3759200" y="263021"/>
            <a:ext cx="4506363" cy="646331"/>
          </a:xfrm>
          <a:prstGeom prst="rect">
            <a:avLst/>
          </a:prstGeom>
          <a:noFill/>
        </p:spPr>
        <p:txBody>
          <a:bodyPr wrap="none" rtlCol="0">
            <a:spAutoFit/>
          </a:bodyPr>
          <a:lstStyle/>
          <a:p>
            <a:pPr algn="ctr">
              <a:defRPr/>
            </a:pPr>
            <a:r>
              <a:rPr lang="en-US" sz="3600" u="sng" dirty="0">
                <a:solidFill>
                  <a:srgbClr val="FF0000"/>
                </a:solidFill>
                <a:latin typeface="Arial" panose="020B0604020202020204" pitchFamily="34" charset="0"/>
                <a:cs typeface="Arial" panose="020B0604020202020204" pitchFamily="34" charset="0"/>
              </a:rPr>
              <a:t>THẢO LUẬN NHÓM </a:t>
            </a:r>
          </a:p>
        </p:txBody>
      </p:sp>
      <p:grpSp>
        <p:nvGrpSpPr>
          <p:cNvPr id="2" name="组合 61"/>
          <p:cNvGrpSpPr/>
          <p:nvPr/>
        </p:nvGrpSpPr>
        <p:grpSpPr>
          <a:xfrm>
            <a:off x="7411688" y="3260207"/>
            <a:ext cx="3879041" cy="1293813"/>
            <a:chOff x="9686856" y="961650"/>
            <a:chExt cx="7033468" cy="1293813"/>
          </a:xfrm>
        </p:grpSpPr>
        <p:sp>
          <p:nvSpPr>
            <p:cNvPr id="23" name="Rectangle 9"/>
            <p:cNvSpPr>
              <a:spLocks noChangeArrowheads="1"/>
            </p:cNvSpPr>
            <p:nvPr/>
          </p:nvSpPr>
          <p:spPr bwMode="auto">
            <a:xfrm>
              <a:off x="9686856" y="961650"/>
              <a:ext cx="7033468"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TextBox 17"/>
            <p:cNvSpPr txBox="1"/>
            <p:nvPr/>
          </p:nvSpPr>
          <p:spPr>
            <a:xfrm>
              <a:off x="10078166" y="1346946"/>
              <a:ext cx="5760640" cy="523220"/>
            </a:xfrm>
            <a:prstGeom prst="rect">
              <a:avLst/>
            </a:prstGeom>
            <a:noFill/>
          </p:spPr>
          <p:txBody>
            <a:bodyPr wrap="square" rtlCol="0">
              <a:spAutoFit/>
            </a:body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c, e (BT2/147)</a:t>
              </a:r>
              <a:endParaRPr lang="en-US" altLang="zh-CN" sz="2800" dirty="0">
                <a:latin typeface="Arial" panose="020B0604020202020204" pitchFamily="34" charset="0"/>
                <a:ea typeface="微软雅黑" panose="020B0503020204020204" pitchFamily="34" charset="-122"/>
                <a:cs typeface="Arial" pitchFamily="34" charset="0"/>
              </a:endParaRPr>
            </a:p>
          </p:txBody>
        </p:sp>
      </p:grpSp>
      <p:grpSp>
        <p:nvGrpSpPr>
          <p:cNvPr id="4" name="组合 73"/>
          <p:cNvGrpSpPr/>
          <p:nvPr/>
        </p:nvGrpSpPr>
        <p:grpSpPr>
          <a:xfrm>
            <a:off x="8426479" y="2639001"/>
            <a:ext cx="2166094" cy="584775"/>
            <a:chOff x="5403506" y="-32534"/>
            <a:chExt cx="3581400" cy="584775"/>
          </a:xfrm>
        </p:grpSpPr>
        <p:sp>
          <p:nvSpPr>
            <p:cNvPr id="26" name="Rectangle 10"/>
            <p:cNvSpPr>
              <a:spLocks noChangeArrowheads="1"/>
            </p:cNvSpPr>
            <p:nvPr/>
          </p:nvSpPr>
          <p:spPr bwMode="auto">
            <a:xfrm>
              <a:off x="5403506" y="47607"/>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27" name="TextBox 16"/>
            <p:cNvSpPr txBox="1"/>
            <p:nvPr/>
          </p:nvSpPr>
          <p:spPr>
            <a:xfrm>
              <a:off x="5403506" y="-32534"/>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2</a:t>
              </a:r>
              <a:endParaRPr lang="en-US" altLang="zh-CN" sz="3200" b="1" dirty="0">
                <a:latin typeface="Arial" pitchFamily="34" charset="0"/>
                <a:ea typeface="微软雅黑" panose="020B0503020204020204" pitchFamily="34" charset="-122"/>
                <a:cs typeface="Arial" pitchFamily="34" charset="0"/>
              </a:endParaRPr>
            </a:p>
          </p:txBody>
        </p:sp>
      </p:grpSp>
      <p:grpSp>
        <p:nvGrpSpPr>
          <p:cNvPr id="5" name="组合 64"/>
          <p:cNvGrpSpPr/>
          <p:nvPr/>
        </p:nvGrpSpPr>
        <p:grpSpPr>
          <a:xfrm>
            <a:off x="7261870" y="1449876"/>
            <a:ext cx="4028859" cy="928448"/>
            <a:chOff x="3860318" y="3113456"/>
            <a:chExt cx="6194425" cy="645431"/>
          </a:xfrm>
        </p:grpSpPr>
        <p:sp>
          <p:nvSpPr>
            <p:cNvPr id="29" name="Rectangle 11"/>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TextBox 19"/>
            <p:cNvSpPr txBox="1"/>
            <p:nvPr/>
          </p:nvSpPr>
          <p:spPr>
            <a:xfrm>
              <a:off x="3979303" y="3334527"/>
              <a:ext cx="5118647" cy="363728"/>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 b (BT2/147)</a:t>
              </a:r>
            </a:p>
          </p:txBody>
        </p:sp>
      </p:grpSp>
      <p:grpSp>
        <p:nvGrpSpPr>
          <p:cNvPr id="6" name="组合 76"/>
          <p:cNvGrpSpPr/>
          <p:nvPr/>
        </p:nvGrpSpPr>
        <p:grpSpPr>
          <a:xfrm>
            <a:off x="8475216" y="645408"/>
            <a:ext cx="2329345" cy="584775"/>
            <a:chOff x="5166830" y="2825036"/>
            <a:chExt cx="3581400" cy="584775"/>
          </a:xfrm>
        </p:grpSpPr>
        <p:sp>
          <p:nvSpPr>
            <p:cNvPr id="32" name="Rectangle 12"/>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3" name="TextBox 18"/>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1</a:t>
              </a:r>
              <a:endParaRPr lang="en-US" altLang="zh-CN" sz="3200" b="1" dirty="0">
                <a:latin typeface="Arial" pitchFamily="34" charset="0"/>
                <a:ea typeface="微软雅黑" panose="020B0503020204020204" pitchFamily="34" charset="-122"/>
                <a:cs typeface="Arial" pitchFamily="34" charset="0"/>
              </a:endParaRPr>
            </a:p>
          </p:txBody>
        </p:sp>
      </p:grpSp>
      <p:grpSp>
        <p:nvGrpSpPr>
          <p:cNvPr id="7" name="组合 61"/>
          <p:cNvGrpSpPr/>
          <p:nvPr/>
        </p:nvGrpSpPr>
        <p:grpSpPr>
          <a:xfrm>
            <a:off x="7874430" y="5285342"/>
            <a:ext cx="3416299" cy="1293813"/>
            <a:chOff x="3860318" y="1365618"/>
            <a:chExt cx="6194425" cy="1293813"/>
          </a:xfrm>
        </p:grpSpPr>
        <p:sp>
          <p:nvSpPr>
            <p:cNvPr id="35"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TextBox 17"/>
            <p:cNvSpPr txBox="1"/>
            <p:nvPr/>
          </p:nvSpPr>
          <p:spPr>
            <a:xfrm>
              <a:off x="4149324" y="1851585"/>
              <a:ext cx="5760639" cy="523220"/>
            </a:xfrm>
            <a:prstGeom prst="rect">
              <a:avLst/>
            </a:prstGeom>
            <a:noFill/>
          </p:spPr>
          <p:txBody>
            <a:bodyPr wrap="square" rtlCol="0">
              <a:spAutoFit/>
            </a:body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 c (BT3/147)</a:t>
              </a:r>
            </a:p>
          </p:txBody>
        </p:sp>
      </p:grpSp>
      <p:grpSp>
        <p:nvGrpSpPr>
          <p:cNvPr id="8" name="组合 73"/>
          <p:cNvGrpSpPr/>
          <p:nvPr/>
        </p:nvGrpSpPr>
        <p:grpSpPr>
          <a:xfrm>
            <a:off x="8509052" y="4627293"/>
            <a:ext cx="2166094" cy="584775"/>
            <a:chOff x="5166830" y="1086811"/>
            <a:chExt cx="3581400" cy="584775"/>
          </a:xfrm>
        </p:grpSpPr>
        <p:sp>
          <p:nvSpPr>
            <p:cNvPr id="38" name="Rectangle 10"/>
            <p:cNvSpPr>
              <a:spLocks noChangeArrowheads="1"/>
            </p:cNvSpPr>
            <p:nvPr/>
          </p:nvSpPr>
          <p:spPr bwMode="auto">
            <a:xfrm>
              <a:off x="5166830" y="1159243"/>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9" name="TextBox 16"/>
            <p:cNvSpPr txBox="1"/>
            <p:nvPr/>
          </p:nvSpPr>
          <p:spPr>
            <a:xfrm>
              <a:off x="5272083" y="1086811"/>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3</a:t>
              </a:r>
              <a:endParaRPr lang="en-US" altLang="zh-CN" sz="3200" b="1" dirty="0">
                <a:latin typeface="Arial" pitchFamily="34" charset="0"/>
                <a:ea typeface="微软雅黑" panose="020B0503020204020204" pitchFamily="34" charset="-122"/>
                <a:cs typeface="Arial" pitchFamily="34" charset="0"/>
              </a:endParaRPr>
            </a:p>
          </p:txBody>
        </p:sp>
      </p:grpSp>
      <p:grpSp>
        <p:nvGrpSpPr>
          <p:cNvPr id="25" name="组合 64">
            <a:extLst>
              <a:ext uri="{FF2B5EF4-FFF2-40B4-BE49-F238E27FC236}">
                <a16:creationId xmlns:a16="http://schemas.microsoft.com/office/drawing/2014/main" id="{2B974FCA-5F34-4F1E-900C-85358AA7191B}"/>
              </a:ext>
            </a:extLst>
          </p:cNvPr>
          <p:cNvGrpSpPr/>
          <p:nvPr/>
        </p:nvGrpSpPr>
        <p:grpSpPr>
          <a:xfrm>
            <a:off x="2300825" y="5703755"/>
            <a:ext cx="4028859" cy="928448"/>
            <a:chOff x="3860318" y="3113456"/>
            <a:chExt cx="6194425" cy="645431"/>
          </a:xfrm>
        </p:grpSpPr>
        <p:sp>
          <p:nvSpPr>
            <p:cNvPr id="28" name="Rectangle 11">
              <a:extLst>
                <a:ext uri="{FF2B5EF4-FFF2-40B4-BE49-F238E27FC236}">
                  <a16:creationId xmlns:a16="http://schemas.microsoft.com/office/drawing/2014/main" id="{A3DB6D91-F7C0-4D7A-9EA8-AD07C2B92F12}"/>
                </a:ext>
              </a:extLst>
            </p:cNvPr>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TextBox 19">
              <a:extLst>
                <a:ext uri="{FF2B5EF4-FFF2-40B4-BE49-F238E27FC236}">
                  <a16:creationId xmlns:a16="http://schemas.microsoft.com/office/drawing/2014/main" id="{216FDFC8-7ACF-4341-9588-655B81EE4E9E}"/>
                </a:ext>
              </a:extLst>
            </p:cNvPr>
            <p:cNvSpPr txBox="1"/>
            <p:nvPr/>
          </p:nvSpPr>
          <p:spPr>
            <a:xfrm>
              <a:off x="4112847" y="3252397"/>
              <a:ext cx="5941896" cy="406519"/>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3200" dirty="0" err="1">
                  <a:solidFill>
                    <a:schemeClr val="tx1"/>
                  </a:solidFill>
                  <a:latin typeface="Arial" panose="020B0604020202020204" pitchFamily="34" charset="0"/>
                  <a:cs typeface="Arial" panose="020B0604020202020204" pitchFamily="34" charset="0"/>
                </a:rPr>
                <a:t>câu</a:t>
              </a:r>
              <a:r>
                <a:rPr lang="en-US" sz="3200" dirty="0">
                  <a:solidFill>
                    <a:schemeClr val="tx1"/>
                  </a:solidFill>
                  <a:latin typeface="Arial" panose="020B0604020202020204" pitchFamily="34" charset="0"/>
                  <a:cs typeface="Arial" panose="020B0604020202020204" pitchFamily="34" charset="0"/>
                </a:rPr>
                <a:t> d, e (BT3/148)</a:t>
              </a:r>
            </a:p>
          </p:txBody>
        </p:sp>
      </p:grpSp>
      <p:grpSp>
        <p:nvGrpSpPr>
          <p:cNvPr id="34" name="组合 76">
            <a:extLst>
              <a:ext uri="{FF2B5EF4-FFF2-40B4-BE49-F238E27FC236}">
                <a16:creationId xmlns:a16="http://schemas.microsoft.com/office/drawing/2014/main" id="{A3D4A347-F60B-4BF0-82F1-A01573F1C44B}"/>
              </a:ext>
            </a:extLst>
          </p:cNvPr>
          <p:cNvGrpSpPr/>
          <p:nvPr/>
        </p:nvGrpSpPr>
        <p:grpSpPr>
          <a:xfrm>
            <a:off x="2936330" y="4891643"/>
            <a:ext cx="2329345" cy="584775"/>
            <a:chOff x="5166830" y="2825036"/>
            <a:chExt cx="3581400" cy="584775"/>
          </a:xfrm>
        </p:grpSpPr>
        <p:sp>
          <p:nvSpPr>
            <p:cNvPr id="37" name="Rectangle 12">
              <a:extLst>
                <a:ext uri="{FF2B5EF4-FFF2-40B4-BE49-F238E27FC236}">
                  <a16:creationId xmlns:a16="http://schemas.microsoft.com/office/drawing/2014/main" id="{F62E0553-B545-4469-8250-9C4A14DC9C75}"/>
                </a:ext>
              </a:extLst>
            </p:cNvPr>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40" name="TextBox 18">
              <a:extLst>
                <a:ext uri="{FF2B5EF4-FFF2-40B4-BE49-F238E27FC236}">
                  <a16:creationId xmlns:a16="http://schemas.microsoft.com/office/drawing/2014/main" id="{D23A5292-F1BD-41FB-80C1-B8E36B7BFC82}"/>
                </a:ext>
              </a:extLst>
            </p:cNvPr>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4</a:t>
              </a:r>
              <a:endParaRPr lang="en-US" altLang="zh-CN" sz="3200" b="1" dirty="0">
                <a:latin typeface="Arial" pitchFamily="34" charset="0"/>
                <a:ea typeface="微软雅黑" panose="020B0503020204020204" pitchFamily="34" charset="-122"/>
                <a:cs typeface="Arial" pitchFamily="34" charset="0"/>
              </a:endParaRPr>
            </a:p>
          </p:txBody>
        </p:sp>
      </p:grpSp>
      <mc:AlternateContent xmlns:mc="http://schemas.openxmlformats.org/markup-compatibility/2006">
        <mc:Choice xmlns:we="http://schemas.microsoft.com/office/webextensions/webextension/2010/11" xmlns:pca="http://schemas.microsoft.com/office/powerpoint/2013/contentapp" Requires="we pca">
          <p:graphicFrame>
            <p:nvGraphicFramePr>
              <p:cNvPr id="11" name="Add-in 10" title="Breaktime"/>
              <p:cNvGraphicFramePr>
                <a:graphicFrameLocks noGrp="1"/>
              </p:cNvGraphicFramePr>
              <p:nvPr>
                <p:extLst>
                  <p:ext uri="{D42A27DB-BD31-4B8C-83A1-F6EECF244321}">
                    <p14:modId xmlns:p14="http://schemas.microsoft.com/office/powerpoint/2010/main" val="1938681066"/>
                  </p:ext>
                </p:extLst>
              </p:nvPr>
            </p:nvGraphicFramePr>
            <p:xfrm>
              <a:off x="343798" y="1124500"/>
              <a:ext cx="4540111" cy="295792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11" name="Add-in 10" title="Breaktime"/>
              <p:cNvPicPr>
                <a:picLocks noGrp="1" noRot="1" noChangeAspect="1" noMove="1" noResize="1" noEditPoints="1" noAdjustHandles="1" noChangeArrowheads="1" noChangeShapeType="1"/>
              </p:cNvPicPr>
              <p:nvPr/>
            </p:nvPicPr>
            <p:blipFill>
              <a:blip r:embed="rId3"/>
              <a:stretch>
                <a:fillRect/>
              </a:stretch>
            </p:blipFill>
            <p:spPr>
              <a:xfrm>
                <a:off x="343798" y="1124500"/>
                <a:ext cx="4540111" cy="2957923"/>
              </a:xfrm>
              <a:prstGeom prst="rect">
                <a:avLst/>
              </a:prstGeom>
            </p:spPr>
          </p:pic>
        </mc:Fallback>
      </mc:AlternateContent>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9478029"/>
              </p:ext>
            </p:extLst>
          </p:nvPr>
        </p:nvGraphicFramePr>
        <p:xfrm>
          <a:off x="1201783" y="470263"/>
          <a:ext cx="9940835" cy="5742821"/>
        </p:xfrm>
        <a:graphic>
          <a:graphicData uri="http://schemas.openxmlformats.org/drawingml/2006/table">
            <a:tbl>
              <a:tblPr firstRow="1" firstCol="1" bandRow="1"/>
              <a:tblGrid>
                <a:gridCol w="1893280">
                  <a:extLst>
                    <a:ext uri="{9D8B030D-6E8A-4147-A177-3AD203B41FA5}">
                      <a16:colId xmlns:a16="http://schemas.microsoft.com/office/drawing/2014/main" val="1246553190"/>
                    </a:ext>
                  </a:extLst>
                </a:gridCol>
                <a:gridCol w="2132725">
                  <a:extLst>
                    <a:ext uri="{9D8B030D-6E8A-4147-A177-3AD203B41FA5}">
                      <a16:colId xmlns:a16="http://schemas.microsoft.com/office/drawing/2014/main" val="4238740920"/>
                    </a:ext>
                  </a:extLst>
                </a:gridCol>
                <a:gridCol w="2323166">
                  <a:extLst>
                    <a:ext uri="{9D8B030D-6E8A-4147-A177-3AD203B41FA5}">
                      <a16:colId xmlns:a16="http://schemas.microsoft.com/office/drawing/2014/main" val="902761946"/>
                    </a:ext>
                  </a:extLst>
                </a:gridCol>
                <a:gridCol w="2353236">
                  <a:extLst>
                    <a:ext uri="{9D8B030D-6E8A-4147-A177-3AD203B41FA5}">
                      <a16:colId xmlns:a16="http://schemas.microsoft.com/office/drawing/2014/main" val="3304672731"/>
                    </a:ext>
                  </a:extLst>
                </a:gridCol>
                <a:gridCol w="1238428">
                  <a:extLst>
                    <a:ext uri="{9D8B030D-6E8A-4147-A177-3AD203B41FA5}">
                      <a16:colId xmlns:a16="http://schemas.microsoft.com/office/drawing/2014/main" val="1738091441"/>
                    </a:ext>
                  </a:extLst>
                </a:gridCol>
              </a:tblGrid>
              <a:tr h="365864">
                <a:tc>
                  <a:txBody>
                    <a:bodyPr/>
                    <a:lstStyle/>
                    <a:p>
                      <a:pPr algn="ctr">
                        <a:lnSpc>
                          <a:spcPct val="107000"/>
                        </a:lnSpc>
                        <a:spcAft>
                          <a:spcPts val="0"/>
                        </a:spcAft>
                      </a:pPr>
                      <a:r>
                        <a:rPr lang="de-DE"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107111"/>
                  </a:ext>
                </a:extLst>
              </a:tr>
              <a:tr h="1829315">
                <a:tc>
                  <a:txBody>
                    <a:bodyPr/>
                    <a:lstStyle/>
                    <a:p>
                      <a:pPr algn="just">
                        <a:lnSpc>
                          <a:spcPct val="107000"/>
                        </a:lnSpc>
                        <a:spcAft>
                          <a:spcPts val="0"/>
                        </a:spcAft>
                      </a:pPr>
                      <a:r>
                        <a:rPr lang="de-DE"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Nội dung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 đúng, đầy đủ các ý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 đúng nhưng còn thiếu hoặc sai 1-2 ý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 đến 7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 sai hoặc thiếu nhiều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đến 4 điểm)</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756926"/>
                  </a:ext>
                </a:extLst>
              </a:tr>
              <a:tr h="2195176">
                <a:tc>
                  <a:txBody>
                    <a:bodyPr/>
                    <a:lstStyle/>
                    <a:p>
                      <a:pPr algn="just">
                        <a:lnSpc>
                          <a:spcPct val="107000"/>
                        </a:lnSpc>
                        <a:spcAft>
                          <a:spcPts val="0"/>
                        </a:spcAft>
                      </a:pPr>
                      <a:r>
                        <a:rPr lang="de-DE" sz="24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2.Ý </a:t>
                      </a:r>
                      <a:r>
                        <a:rPr lang="de-DE"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 tham gia nhóm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 thành viên tham gia tích cực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Đa số tham gia, có 1 đến 2 thành viên chưa tích cực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1-1,5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Còn ½ thành viên tham gia chưa tích cực hoặc không tham gia</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27925"/>
                  </a:ext>
                </a:extLst>
              </a:tr>
              <a:tr h="1097588">
                <a:tc gridSpan="4">
                  <a:txBody>
                    <a:bodyPr/>
                    <a:lstStyle/>
                    <a:p>
                      <a:pPr algn="ctr">
                        <a:lnSpc>
                          <a:spcPct val="107000"/>
                        </a:lnSpc>
                        <a:spcAft>
                          <a:spcPts val="0"/>
                        </a:spcAft>
                      </a:pPr>
                      <a:r>
                        <a:rPr lang="de-DE"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de-DE"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 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just">
                        <a:lnSpc>
                          <a:spcPct val="107000"/>
                        </a:lnSpc>
                        <a:spcAft>
                          <a:spcPts val="0"/>
                        </a:spcAft>
                      </a:pPr>
                      <a:r>
                        <a:rPr lang="de-DE"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979017"/>
                  </a:ext>
                </a:extLst>
              </a:tr>
            </a:tbl>
          </a:graphicData>
        </a:graphic>
      </p:graphicFrame>
    </p:spTree>
    <p:extLst>
      <p:ext uri="{BB962C8B-B14F-4D97-AF65-F5344CB8AC3E}">
        <p14:creationId xmlns:p14="http://schemas.microsoft.com/office/powerpoint/2010/main" val="1182372942"/>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63680995"/>
              </p:ext>
            </p:extLst>
          </p:nvPr>
        </p:nvGraphicFramePr>
        <p:xfrm>
          <a:off x="0" y="104499"/>
          <a:ext cx="12192001" cy="6822350"/>
        </p:xfrm>
        <a:graphic>
          <a:graphicData uri="http://schemas.openxmlformats.org/drawingml/2006/table">
            <a:tbl>
              <a:tblPr firstRow="1" bandRow="1">
                <a:tableStyleId>{5C22544A-7EE6-4342-B048-85BDC9FD1C3A}</a:tableStyleId>
              </a:tblPr>
              <a:tblGrid>
                <a:gridCol w="938129">
                  <a:extLst>
                    <a:ext uri="{9D8B030D-6E8A-4147-A177-3AD203B41FA5}">
                      <a16:colId xmlns:a16="http://schemas.microsoft.com/office/drawing/2014/main" val="448834950"/>
                    </a:ext>
                  </a:extLst>
                </a:gridCol>
                <a:gridCol w="2287714">
                  <a:extLst>
                    <a:ext uri="{9D8B030D-6E8A-4147-A177-3AD203B41FA5}">
                      <a16:colId xmlns:a16="http://schemas.microsoft.com/office/drawing/2014/main" val="471360524"/>
                    </a:ext>
                  </a:extLst>
                </a:gridCol>
                <a:gridCol w="3522092">
                  <a:extLst>
                    <a:ext uri="{9D8B030D-6E8A-4147-A177-3AD203B41FA5}">
                      <a16:colId xmlns:a16="http://schemas.microsoft.com/office/drawing/2014/main" val="2070888071"/>
                    </a:ext>
                  </a:extLst>
                </a:gridCol>
                <a:gridCol w="5444066">
                  <a:extLst>
                    <a:ext uri="{9D8B030D-6E8A-4147-A177-3AD203B41FA5}">
                      <a16:colId xmlns:a16="http://schemas.microsoft.com/office/drawing/2014/main" val="1871698789"/>
                    </a:ext>
                  </a:extLst>
                </a:gridCol>
              </a:tblGrid>
              <a:tr h="397607">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err="1" smtClean="0">
                          <a:latin typeface="Times New Roman" panose="02020603050405020304" pitchFamily="18" charset="0"/>
                          <a:cs typeface="Times New Roman" panose="02020603050405020304" pitchFamily="18" charset="0"/>
                        </a:rPr>
                        <a:t>Tên</a:t>
                      </a:r>
                      <a:r>
                        <a:rPr lang="en-US" sz="1600" b="1" baseline="0" dirty="0" smtClean="0">
                          <a:latin typeface="Times New Roman" panose="02020603050405020304" pitchFamily="18" charset="0"/>
                          <a:cs typeface="Times New Roman" panose="02020603050405020304" pitchFamily="18" charset="0"/>
                        </a:rPr>
                        <a:t> </a:t>
                      </a:r>
                      <a:r>
                        <a:rPr lang="en-US" sz="1600" b="1" baseline="0" dirty="0" err="1" smtClean="0">
                          <a:latin typeface="Times New Roman" panose="02020603050405020304" pitchFamily="18" charset="0"/>
                          <a:cs typeface="Times New Roman" panose="02020603050405020304" pitchFamily="18" charset="0"/>
                        </a:rPr>
                        <a:t>biện</a:t>
                      </a:r>
                      <a:r>
                        <a:rPr lang="en-US" sz="1600" b="1" baseline="0" dirty="0" smtClean="0">
                          <a:latin typeface="Times New Roman" panose="02020603050405020304" pitchFamily="18" charset="0"/>
                          <a:cs typeface="Times New Roman" panose="02020603050405020304" pitchFamily="18" charset="0"/>
                        </a:rPr>
                        <a:t> </a:t>
                      </a:r>
                      <a:r>
                        <a:rPr lang="en-US" sz="1600" b="1" baseline="0" dirty="0" err="1" smtClean="0">
                          <a:latin typeface="Times New Roman" panose="02020603050405020304" pitchFamily="18" charset="0"/>
                          <a:cs typeface="Times New Roman" panose="02020603050405020304" pitchFamily="18" charset="0"/>
                        </a:rPr>
                        <a:t>pháp</a:t>
                      </a:r>
                      <a:endParaRPr lang="en-US"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err="1" smtClean="0">
                          <a:latin typeface="Times New Roman" panose="02020603050405020304" pitchFamily="18" charset="0"/>
                          <a:cs typeface="Times New Roman" panose="02020603050405020304" pitchFamily="18" charset="0"/>
                        </a:rPr>
                        <a:t>Từ</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ngữ</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thể</a:t>
                      </a:r>
                      <a:r>
                        <a:rPr lang="en-US" sz="1600" b="1" baseline="0" dirty="0" smtClean="0">
                          <a:latin typeface="Times New Roman" panose="02020603050405020304" pitchFamily="18" charset="0"/>
                          <a:cs typeface="Times New Roman" panose="02020603050405020304" pitchFamily="18" charset="0"/>
                        </a:rPr>
                        <a:t> </a:t>
                      </a:r>
                      <a:r>
                        <a:rPr lang="en-US" sz="1600" b="1" baseline="0" dirty="0" err="1" smtClean="0">
                          <a:latin typeface="Times New Roman" panose="02020603050405020304" pitchFamily="18" charset="0"/>
                          <a:cs typeface="Times New Roman" panose="02020603050405020304" pitchFamily="18" charset="0"/>
                        </a:rPr>
                        <a:t>hiện</a:t>
                      </a:r>
                      <a:endParaRPr lang="en-US" sz="1600" b="1" dirty="0">
                        <a:latin typeface="Times New Roman" panose="02020603050405020304" pitchFamily="18" charset="0"/>
                        <a:cs typeface="Times New Roman" panose="02020603050405020304" pitchFamily="18" charset="0"/>
                      </a:endParaRPr>
                    </a:p>
                  </a:txBody>
                  <a:tcPr/>
                </a:tc>
                <a:tc>
                  <a:txBody>
                    <a:bodyPr/>
                    <a:lstStyle/>
                    <a:p>
                      <a:pPr algn="ctr"/>
                      <a:r>
                        <a:rPr lang="en-US" sz="1600" b="1" dirty="0" err="1" smtClean="0">
                          <a:latin typeface="Times New Roman" panose="02020603050405020304" pitchFamily="18" charset="0"/>
                          <a:cs typeface="Times New Roman" panose="02020603050405020304" pitchFamily="18" charset="0"/>
                        </a:rPr>
                        <a:t>Tác</a:t>
                      </a:r>
                      <a:r>
                        <a:rPr lang="en-US" sz="1600" b="1" baseline="0" dirty="0" smtClean="0">
                          <a:latin typeface="Times New Roman" panose="02020603050405020304" pitchFamily="18" charset="0"/>
                          <a:cs typeface="Times New Roman" panose="02020603050405020304" pitchFamily="18" charset="0"/>
                        </a:rPr>
                        <a:t> </a:t>
                      </a:r>
                      <a:r>
                        <a:rPr lang="en-US" sz="1600" b="1" baseline="0" dirty="0" err="1" smtClean="0">
                          <a:latin typeface="Times New Roman" panose="02020603050405020304" pitchFamily="18" charset="0"/>
                          <a:cs typeface="Times New Roman" panose="02020603050405020304" pitchFamily="18" charset="0"/>
                        </a:rPr>
                        <a:t>dụng</a:t>
                      </a:r>
                      <a:endParaRPr lang="en-US"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0965987"/>
                  </a:ext>
                </a:extLst>
              </a:tr>
              <a:tr h="934808">
                <a:tc rowSpan="2">
                  <a:txBody>
                    <a:bodyPr/>
                    <a:lstStyle/>
                    <a:p>
                      <a:r>
                        <a:rPr lang="en-US" sz="1400" dirty="0" err="1" smtClean="0">
                          <a:latin typeface="Times New Roman" panose="02020603050405020304" pitchFamily="18" charset="0"/>
                          <a:cs typeface="Times New Roman" panose="02020603050405020304" pitchFamily="18" charset="0"/>
                        </a:rPr>
                        <a:t>Nhóm</a:t>
                      </a:r>
                      <a:r>
                        <a:rPr lang="en-US" sz="1400" baseline="0" dirty="0" smtClean="0">
                          <a:latin typeface="Times New Roman" panose="02020603050405020304" pitchFamily="18" charset="0"/>
                          <a:cs typeface="Times New Roman" panose="02020603050405020304" pitchFamily="18" charset="0"/>
                        </a:rPr>
                        <a:t> 1 (BT2)</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a,</a:t>
                      </a:r>
                      <a:r>
                        <a:rPr lang="en-US" sz="1400" baseline="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Ẩn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dụ</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nàng</a:t>
                      </a:r>
                      <a:r>
                        <a:rPr kumimoji="0" lang="vi-V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a:t>
                      </a:r>
                      <a:endPar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-&gt;</a:t>
                      </a:r>
                      <a:r>
                        <a:rPr lang="en-US" sz="1400" dirty="0" err="1" smtClean="0">
                          <a:solidFill>
                            <a:srgbClr val="002060"/>
                          </a:solidFill>
                          <a:latin typeface="Times New Roman" panose="02020603050405020304" pitchFamily="18" charset="0"/>
                          <a:cs typeface="Times New Roman" panose="02020603050405020304" pitchFamily="18" charset="0"/>
                        </a:rPr>
                        <a:t>Làm</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nổi</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bật</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tấm</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lòng</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hiếu</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thuận</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giàu</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đức</a:t>
                      </a:r>
                      <a:r>
                        <a:rPr lang="en-US" sz="1400" dirty="0" smtClean="0">
                          <a:solidFill>
                            <a:srgbClr val="002060"/>
                          </a:solidFill>
                          <a:latin typeface="Times New Roman" panose="02020603050405020304" pitchFamily="18" charset="0"/>
                          <a:cs typeface="Times New Roman" panose="02020603050405020304" pitchFamily="18" charset="0"/>
                        </a:rPr>
                        <a:t> hi </a:t>
                      </a:r>
                      <a:r>
                        <a:rPr lang="en-US" sz="1400" dirty="0" err="1" smtClean="0">
                          <a:solidFill>
                            <a:srgbClr val="002060"/>
                          </a:solidFill>
                          <a:latin typeface="Times New Roman" panose="02020603050405020304" pitchFamily="18" charset="0"/>
                          <a:cs typeface="Times New Roman" panose="02020603050405020304" pitchFamily="18" charset="0"/>
                        </a:rPr>
                        <a:t>sinh</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của</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Kiều</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Đồng</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thời</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khắc</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sâu</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nỗi</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bất</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hạnh</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của</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Thúy</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Kiều</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Kiều</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đã</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tự</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nguyện</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bán</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mình</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chuộc</a:t>
                      </a:r>
                      <a:r>
                        <a:rPr lang="en-US" sz="1400" dirty="0" smtClean="0">
                          <a:solidFill>
                            <a:srgbClr val="002060"/>
                          </a:solidFill>
                          <a:latin typeface="Times New Roman" panose="02020603050405020304" pitchFamily="18" charset="0"/>
                          <a:cs typeface="Times New Roman" panose="02020603050405020304" pitchFamily="18" charset="0"/>
                        </a:rPr>
                        <a:t> cha </a:t>
                      </a:r>
                      <a:r>
                        <a:rPr lang="en-US" sz="1400" dirty="0" err="1" smtClean="0">
                          <a:solidFill>
                            <a:srgbClr val="002060"/>
                          </a:solidFill>
                          <a:latin typeface="Times New Roman" panose="02020603050405020304" pitchFamily="18" charset="0"/>
                          <a:cs typeface="Times New Roman" panose="02020603050405020304" pitchFamily="18" charset="0"/>
                        </a:rPr>
                        <a:t>và</a:t>
                      </a:r>
                      <a:r>
                        <a:rPr lang="en-US" sz="1400" dirty="0" smtClean="0">
                          <a:solidFill>
                            <a:srgbClr val="002060"/>
                          </a:solidFill>
                          <a:latin typeface="Times New Roman" panose="02020603050405020304" pitchFamily="18" charset="0"/>
                          <a:cs typeface="Times New Roman" panose="02020603050405020304" pitchFamily="18" charset="0"/>
                        </a:rPr>
                        <a:t> </a:t>
                      </a:r>
                      <a:r>
                        <a:rPr lang="en-US" sz="1400" dirty="0" err="1" smtClean="0">
                          <a:solidFill>
                            <a:srgbClr val="002060"/>
                          </a:solidFill>
                          <a:latin typeface="Times New Roman" panose="02020603050405020304" pitchFamily="18" charset="0"/>
                          <a:cs typeface="Times New Roman" panose="02020603050405020304" pitchFamily="18" charset="0"/>
                        </a:rPr>
                        <a:t>em</a:t>
                      </a:r>
                      <a:r>
                        <a:rPr lang="en-US" sz="1400" dirty="0" smtClean="0">
                          <a:solidFill>
                            <a:srgbClr val="00206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94690157"/>
                  </a:ext>
                </a:extLst>
              </a:tr>
              <a:tr h="522437">
                <a:tc vMerge="1">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b,</a:t>
                      </a:r>
                      <a:r>
                        <a:rPr lang="en-US" sz="1400" baseline="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So </a:t>
                      </a:r>
                      <a:r>
                        <a:rPr lang="en-US" sz="1400" dirty="0" err="1" smtClean="0">
                          <a:latin typeface="Times New Roman" panose="02020603050405020304" pitchFamily="18" charset="0"/>
                          <a:cs typeface="Times New Roman" panose="02020603050405020304" pitchFamily="18" charset="0"/>
                        </a:rPr>
                        <a:t>sánh</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đàn</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Thúy</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Kiều</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như</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hạc</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suối</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ct val="50000"/>
                        </a:spcBef>
                        <a:spcAft>
                          <a:spcPts val="0"/>
                        </a:spcAft>
                        <a:buClrTx/>
                        <a:buSzTx/>
                        <a:buFont typeface="Wingdings" panose="05000000000000000000" pitchFamily="2" charset="2"/>
                        <a:buNone/>
                        <a:tabLst/>
                        <a:defRPr/>
                      </a:pP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-&gt;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cung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bậc</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tuyệt</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diệu</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đàn</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làm</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say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đắm</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Nổi</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bật</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tuyệt</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kĩ</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tài</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đàn</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Kiều</a:t>
                      </a:r>
                      <a:endPar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731680817"/>
                  </a:ext>
                </a:extLst>
              </a:tr>
              <a:tr h="865217">
                <a:tc rowSpan="2">
                  <a:txBody>
                    <a:bodyPr/>
                    <a:lstStyle/>
                    <a:p>
                      <a:r>
                        <a:rPr lang="en-US" sz="1400" dirty="0" err="1" smtClean="0">
                          <a:latin typeface="Times New Roman" panose="02020603050405020304" pitchFamily="18" charset="0"/>
                          <a:cs typeface="Times New Roman" panose="02020603050405020304" pitchFamily="18" charset="0"/>
                        </a:rPr>
                        <a:t>Nhóm</a:t>
                      </a:r>
                      <a:r>
                        <a:rPr lang="en-US" sz="1400" baseline="0" dirty="0" smtClean="0">
                          <a:latin typeface="Times New Roman" panose="02020603050405020304" pitchFamily="18" charset="0"/>
                          <a:cs typeface="Times New Roman" panose="02020603050405020304" pitchFamily="18" charset="0"/>
                        </a:rPr>
                        <a:t> 2</a:t>
                      </a:r>
                    </a:p>
                    <a:p>
                      <a:r>
                        <a:rPr lang="en-US" sz="1400" baseline="0" dirty="0" smtClean="0">
                          <a:latin typeface="Times New Roman" panose="02020603050405020304" pitchFamily="18" charset="0"/>
                          <a:cs typeface="Times New Roman" panose="02020603050405020304" pitchFamily="18" charset="0"/>
                        </a:rPr>
                        <a:t>(BT2)</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c, - </a:t>
                      </a:r>
                      <a:r>
                        <a:rPr lang="en-US" sz="1400" dirty="0" err="1" smtClean="0">
                          <a:latin typeface="Times New Roman" panose="02020603050405020304" pitchFamily="18" charset="0"/>
                          <a:cs typeface="Times New Roman" panose="02020603050405020304" pitchFamily="18" charset="0"/>
                        </a:rPr>
                        <a:t>Ẩn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dụ</a:t>
                      </a:r>
                      <a:endParaRPr lang="en-US" sz="1400" baseline="0" dirty="0" smtClean="0">
                        <a:latin typeface="Times New Roman" panose="02020603050405020304" pitchFamily="18" charset="0"/>
                        <a:cs typeface="Times New Roman" panose="02020603050405020304" pitchFamily="18" charset="0"/>
                      </a:endParaRPr>
                    </a:p>
                    <a:p>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Nhân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hoá</a:t>
                      </a:r>
                      <a:endParaRPr lang="en-US" sz="1400" baseline="0" dirty="0" smtClean="0">
                        <a:latin typeface="Times New Roman" panose="02020603050405020304" pitchFamily="18" charset="0"/>
                        <a:cs typeface="Times New Roman" panose="02020603050405020304" pitchFamily="18" charset="0"/>
                      </a:endParaRPr>
                    </a:p>
                    <a:p>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Nói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quá</a:t>
                      </a:r>
                      <a:endParaRPr lang="en-US" sz="1400"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1400" b="0" i="0" dirty="0" err="1" smtClean="0">
                          <a:solidFill>
                            <a:schemeClr val="tx1"/>
                          </a:solidFill>
                          <a:latin typeface="Times New Roman" panose="02020603050405020304" pitchFamily="18" charset="0"/>
                          <a:cs typeface="Times New Roman" panose="02020603050405020304" pitchFamily="18" charset="0"/>
                        </a:rPr>
                        <a:t>Làn</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thu</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thủy</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nét</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xuân</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sơn</a:t>
                      </a:r>
                      <a:endParaRPr lang="en-US" sz="1400" b="0" i="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1400" b="0" i="0" dirty="0" err="1" smtClean="0">
                          <a:solidFill>
                            <a:schemeClr val="tx1"/>
                          </a:solidFill>
                          <a:latin typeface="Times New Roman" panose="02020603050405020304" pitchFamily="18" charset="0"/>
                          <a:cs typeface="Times New Roman" panose="02020603050405020304" pitchFamily="18" charset="0"/>
                        </a:rPr>
                        <a:t>Hoa</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ghen</a:t>
                      </a:r>
                      <a:r>
                        <a:rPr lang="en-US" sz="1400" b="0" i="0" dirty="0" smtClean="0">
                          <a:solidFill>
                            <a:schemeClr val="tx1"/>
                          </a:solidFill>
                          <a:latin typeface="Times New Roman" panose="02020603050405020304" pitchFamily="18" charset="0"/>
                          <a:cs typeface="Times New Roman" panose="02020603050405020304" pitchFamily="18" charset="0"/>
                        </a:rPr>
                        <a:t>, </a:t>
                      </a:r>
                      <a:r>
                        <a:rPr lang="en-US" sz="1400" b="0" i="0" dirty="0" err="1" smtClean="0">
                          <a:solidFill>
                            <a:schemeClr val="tx1"/>
                          </a:solidFill>
                          <a:latin typeface="Times New Roman" panose="02020603050405020304" pitchFamily="18" charset="0"/>
                          <a:cs typeface="Times New Roman" panose="02020603050405020304" pitchFamily="18" charset="0"/>
                        </a:rPr>
                        <a:t>liễu</a:t>
                      </a:r>
                      <a:r>
                        <a:rPr lang="en-US" sz="1400" b="0" i="0" baseline="0" dirty="0" smtClean="0">
                          <a:solidFill>
                            <a:schemeClr val="tx1"/>
                          </a:solidFill>
                          <a:latin typeface="Times New Roman" panose="02020603050405020304" pitchFamily="18" charset="0"/>
                          <a:cs typeface="Times New Roman" panose="02020603050405020304" pitchFamily="18" charset="0"/>
                        </a:rPr>
                        <a:t> </a:t>
                      </a:r>
                      <a:r>
                        <a:rPr lang="en-US" sz="1400" b="0" i="0" baseline="0" dirty="0" err="1" smtClean="0">
                          <a:solidFill>
                            <a:schemeClr val="tx1"/>
                          </a:solidFill>
                          <a:latin typeface="Times New Roman" panose="02020603050405020304" pitchFamily="18" charset="0"/>
                          <a:cs typeface="Times New Roman" panose="02020603050405020304" pitchFamily="18" charset="0"/>
                        </a:rPr>
                        <a:t>hờn</a:t>
                      </a:r>
                      <a:endParaRPr lang="en-US" sz="1400" b="0" i="0" baseline="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1400" b="0" i="0" baseline="0" dirty="0" err="1" smtClean="0">
                          <a:solidFill>
                            <a:schemeClr val="tx1"/>
                          </a:solidFill>
                          <a:latin typeface="Times New Roman" panose="02020603050405020304" pitchFamily="18" charset="0"/>
                          <a:cs typeface="Times New Roman" panose="02020603050405020304" pitchFamily="18" charset="0"/>
                        </a:rPr>
                        <a:t>Nghiêng</a:t>
                      </a:r>
                      <a:r>
                        <a:rPr lang="en-US" sz="1400" b="0" i="0" baseline="0" dirty="0" smtClean="0">
                          <a:solidFill>
                            <a:schemeClr val="tx1"/>
                          </a:solidFill>
                          <a:latin typeface="Times New Roman" panose="02020603050405020304" pitchFamily="18" charset="0"/>
                          <a:cs typeface="Times New Roman" panose="02020603050405020304" pitchFamily="18" charset="0"/>
                        </a:rPr>
                        <a:t> </a:t>
                      </a:r>
                      <a:r>
                        <a:rPr lang="en-US" sz="1400" b="0" i="0" baseline="0" dirty="0" err="1" smtClean="0">
                          <a:solidFill>
                            <a:schemeClr val="tx1"/>
                          </a:solidFill>
                          <a:latin typeface="Times New Roman" panose="02020603050405020304" pitchFamily="18" charset="0"/>
                          <a:cs typeface="Times New Roman" panose="02020603050405020304" pitchFamily="18" charset="0"/>
                        </a:rPr>
                        <a:t>nước</a:t>
                      </a:r>
                      <a:r>
                        <a:rPr lang="en-US" sz="1400" b="0" i="0" baseline="0" dirty="0" smtClean="0">
                          <a:solidFill>
                            <a:schemeClr val="tx1"/>
                          </a:solidFill>
                          <a:latin typeface="Times New Roman" panose="02020603050405020304" pitchFamily="18" charset="0"/>
                          <a:cs typeface="Times New Roman" panose="02020603050405020304" pitchFamily="18" charset="0"/>
                        </a:rPr>
                        <a:t> </a:t>
                      </a:r>
                      <a:r>
                        <a:rPr lang="en-US" sz="1400" b="0" i="0" baseline="0" dirty="0" err="1" smtClean="0">
                          <a:solidFill>
                            <a:schemeClr val="tx1"/>
                          </a:solidFill>
                          <a:latin typeface="Times New Roman" panose="02020603050405020304" pitchFamily="18" charset="0"/>
                          <a:cs typeface="Times New Roman" panose="02020603050405020304" pitchFamily="18" charset="0"/>
                        </a:rPr>
                        <a:t>nghiêng</a:t>
                      </a:r>
                      <a:r>
                        <a:rPr lang="en-US" sz="1400" b="0" i="0" baseline="0" dirty="0" smtClean="0">
                          <a:solidFill>
                            <a:schemeClr val="tx1"/>
                          </a:solidFill>
                          <a:latin typeface="Times New Roman" panose="02020603050405020304" pitchFamily="18" charset="0"/>
                          <a:cs typeface="Times New Roman" panose="02020603050405020304" pitchFamily="18" charset="0"/>
                        </a:rPr>
                        <a:t> </a:t>
                      </a:r>
                      <a:r>
                        <a:rPr lang="en-US" sz="1400" b="0" i="0" baseline="0" dirty="0" err="1" smtClean="0">
                          <a:solidFill>
                            <a:schemeClr val="tx1"/>
                          </a:solidFill>
                          <a:latin typeface="Times New Roman" panose="02020603050405020304" pitchFamily="18" charset="0"/>
                          <a:cs typeface="Times New Roman" panose="02020603050405020304" pitchFamily="18" charset="0"/>
                        </a:rPr>
                        <a:t>thành</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solidFill>
                            <a:schemeClr val="tx1"/>
                          </a:solidFill>
                          <a:latin typeface="Times New Roman" panose="02020603050405020304" pitchFamily="18" charset="0"/>
                          <a:cs typeface="Times New Roman" panose="02020603050405020304" pitchFamily="18" charset="0"/>
                        </a:rPr>
                        <a:t>-&gt;</a:t>
                      </a:r>
                      <a:r>
                        <a:rPr lang="en-US" sz="1400" i="0" dirty="0" err="1" smtClean="0">
                          <a:solidFill>
                            <a:schemeClr val="tx1"/>
                          </a:solidFill>
                          <a:latin typeface="Times New Roman" panose="02020603050405020304" pitchFamily="18" charset="0"/>
                          <a:cs typeface="Times New Roman" panose="02020603050405020304" pitchFamily="18" charset="0"/>
                        </a:rPr>
                        <a:t>Ngợi</a:t>
                      </a:r>
                      <a:r>
                        <a:rPr lang="en-US" sz="1400" i="0" dirty="0" smtClean="0">
                          <a:solidFill>
                            <a:schemeClr val="tx1"/>
                          </a:solidFill>
                          <a:latin typeface="Times New Roman" panose="02020603050405020304" pitchFamily="18" charset="0"/>
                          <a:cs typeface="Times New Roman" panose="02020603050405020304" pitchFamily="18" charset="0"/>
                        </a:rPr>
                        <a:t> ca </a:t>
                      </a:r>
                      <a:r>
                        <a:rPr lang="en-US" sz="1400" i="0" dirty="0" err="1" smtClean="0">
                          <a:solidFill>
                            <a:schemeClr val="tx1"/>
                          </a:solidFill>
                          <a:latin typeface="Times New Roman" panose="02020603050405020304" pitchFamily="18" charset="0"/>
                          <a:cs typeface="Times New Roman" panose="02020603050405020304" pitchFamily="18" charset="0"/>
                        </a:rPr>
                        <a:t>vẻ</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đẹp</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sắc</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sảo</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mặn</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mà</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của</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một</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trang</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giai</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nhân</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tuyệt</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sắc</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Thể</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hiện</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đầy</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ấn</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tượng</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một</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nhân</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vật</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tài</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sắc</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vẹn</a:t>
                      </a:r>
                      <a:r>
                        <a:rPr lang="en-US" sz="1400" i="0" dirty="0" smtClean="0">
                          <a:solidFill>
                            <a:schemeClr val="tx1"/>
                          </a:solidFill>
                          <a:latin typeface="Times New Roman" panose="02020603050405020304" pitchFamily="18" charset="0"/>
                          <a:cs typeface="Times New Roman" panose="02020603050405020304" pitchFamily="18" charset="0"/>
                        </a:rPr>
                        <a:t> </a:t>
                      </a:r>
                      <a:r>
                        <a:rPr lang="en-US" sz="1400" i="0" dirty="0" err="1" smtClean="0">
                          <a:solidFill>
                            <a:schemeClr val="tx1"/>
                          </a:solidFill>
                          <a:latin typeface="Times New Roman" panose="02020603050405020304" pitchFamily="18" charset="0"/>
                          <a:cs typeface="Times New Roman" panose="02020603050405020304" pitchFamily="18" charset="0"/>
                        </a:rPr>
                        <a:t>toàn</a:t>
                      </a:r>
                      <a:r>
                        <a:rPr lang="en-US" sz="1400" i="0" dirty="0" smtClean="0">
                          <a:solidFill>
                            <a:schemeClr val="tx1"/>
                          </a:solidFill>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12078675"/>
                  </a:ext>
                </a:extLst>
              </a:tr>
              <a:tr h="898700">
                <a:tc vMerge="1">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e,- </a:t>
                      </a:r>
                      <a:r>
                        <a:rPr lang="en-US" sz="1400" dirty="0" err="1" smtClean="0">
                          <a:latin typeface="Times New Roman" panose="02020603050405020304" pitchFamily="18" charset="0"/>
                          <a:cs typeface="Times New Roman" panose="02020603050405020304" pitchFamily="18" charset="0"/>
                        </a:rPr>
                        <a:t>Điệp</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từ</a:t>
                      </a:r>
                      <a:endParaRPr lang="en-US" sz="1400" baseline="0" dirty="0" smtClean="0">
                        <a:latin typeface="Times New Roman" panose="02020603050405020304" pitchFamily="18" charset="0"/>
                        <a:cs typeface="Times New Roman" panose="02020603050405020304" pitchFamily="18" charset="0"/>
                      </a:endParaRPr>
                    </a:p>
                    <a:p>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Chơi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chữ</a:t>
                      </a:r>
                      <a:endParaRPr lang="en-US" sz="1400"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1400" dirty="0" err="1" smtClean="0">
                          <a:latin typeface="Times New Roman" panose="02020603050405020304" pitchFamily="18" charset="0"/>
                          <a:cs typeface="Times New Roman" panose="02020603050405020304" pitchFamily="18" charset="0"/>
                        </a:rPr>
                        <a:t>Điệp</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từ</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tài</a:t>
                      </a:r>
                      <a:r>
                        <a:rPr lang="en-US" sz="1400" dirty="0" smtClean="0">
                          <a:latin typeface="Times New Roman" panose="02020603050405020304" pitchFamily="18" charset="0"/>
                          <a:cs typeface="Times New Roman" panose="02020603050405020304" pitchFamily="18" charset="0"/>
                        </a:rPr>
                        <a:t>”</a:t>
                      </a:r>
                    </a:p>
                    <a:p>
                      <a:pPr algn="just" eaLnBrk="1" hangingPunct="1">
                        <a:spcBef>
                          <a:spcPct val="50000"/>
                        </a:spcBef>
                        <a:defRPr/>
                      </a:pP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Ch</a:t>
                      </a:r>
                      <a:r>
                        <a:rPr lang="vi-VN" sz="1400" dirty="0" smtClean="0">
                          <a:latin typeface="Times New Roman" panose="02020603050405020304" pitchFamily="18" charset="0"/>
                          <a:cs typeface="Times New Roman" panose="02020603050405020304" pitchFamily="18" charset="0"/>
                          <a:sym typeface="Wingdings" panose="05000000000000000000" pitchFamily="2" charset="2"/>
                        </a:rPr>
                        <a:t>ơ</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i</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chữ</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chữ</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tài</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chữ</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“tai” </a:t>
                      </a:r>
                      <a:r>
                        <a:rPr lang="en-US" sz="1400" dirty="0" smtClean="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Ch</a:t>
                      </a:r>
                      <a:r>
                        <a:rPr lang="vi-VN" sz="1400" dirty="0" smtClean="0">
                          <a:latin typeface="Times New Roman" panose="02020603050405020304" pitchFamily="18" charset="0"/>
                          <a:cs typeface="Times New Roman" panose="02020603050405020304" pitchFamily="18" charset="0"/>
                        </a:rPr>
                        <a:t>ơ</a:t>
                      </a:r>
                      <a:r>
                        <a:rPr lang="en-US" sz="1400" dirty="0" err="1" smtClean="0">
                          <a:latin typeface="Times New Roman" panose="02020603050405020304" pitchFamily="18" charset="0"/>
                          <a:cs typeface="Times New Roman" panose="02020603050405020304" pitchFamily="18" charset="0"/>
                        </a:rPr>
                        <a:t>i</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chữ</a:t>
                      </a:r>
                      <a:r>
                        <a:rPr lang="en-US" sz="1400" baseline="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dựa</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vào</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hiện</a:t>
                      </a:r>
                      <a:r>
                        <a:rPr lang="en-US" sz="1400" dirty="0" smtClean="0">
                          <a:latin typeface="Times New Roman" panose="02020603050405020304" pitchFamily="18" charset="0"/>
                          <a:cs typeface="Times New Roman" panose="02020603050405020304" pitchFamily="18" charset="0"/>
                        </a:rPr>
                        <a:t> t</a:t>
                      </a:r>
                      <a:r>
                        <a:rPr lang="vi-VN" sz="1400" dirty="0" smtClean="0">
                          <a:latin typeface="Times New Roman" panose="02020603050405020304" pitchFamily="18" charset="0"/>
                          <a:cs typeface="Times New Roman" panose="02020603050405020304" pitchFamily="18" charset="0"/>
                        </a:rPr>
                        <a:t>ượn</a:t>
                      </a:r>
                      <a:r>
                        <a:rPr lang="en-US" sz="1400" dirty="0" smtClean="0">
                          <a:latin typeface="Times New Roman" panose="02020603050405020304" pitchFamily="18" charset="0"/>
                          <a:cs typeface="Times New Roman" panose="02020603050405020304" pitchFamily="18" charset="0"/>
                        </a:rPr>
                        <a:t>g </a:t>
                      </a:r>
                      <a:r>
                        <a:rPr lang="en-US" sz="1400" dirty="0" err="1" smtClean="0">
                          <a:latin typeface="Times New Roman" panose="02020603050405020304" pitchFamily="18" charset="0"/>
                          <a:cs typeface="Times New Roman" panose="02020603050405020304" pitchFamily="18" charset="0"/>
                        </a:rPr>
                        <a:t>gần</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âm</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xót</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cay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đắng</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bi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4828849"/>
                  </a:ext>
                </a:extLst>
              </a:tr>
              <a:tr h="397607">
                <a:tc rowSpan="2">
                  <a:txBody>
                    <a:bodyPr/>
                    <a:lstStyle/>
                    <a:p>
                      <a:r>
                        <a:rPr lang="en-US" sz="1400" dirty="0" err="1" smtClean="0">
                          <a:latin typeface="Times New Roman" panose="02020603050405020304" pitchFamily="18" charset="0"/>
                          <a:cs typeface="Times New Roman" panose="02020603050405020304" pitchFamily="18" charset="0"/>
                        </a:rPr>
                        <a:t>Nhóm</a:t>
                      </a:r>
                      <a:r>
                        <a:rPr lang="en-US" sz="1400" baseline="0" dirty="0" smtClean="0">
                          <a:latin typeface="Times New Roman" panose="02020603050405020304" pitchFamily="18" charset="0"/>
                          <a:cs typeface="Times New Roman" panose="02020603050405020304" pitchFamily="18" charset="0"/>
                        </a:rPr>
                        <a:t> 3</a:t>
                      </a:r>
                    </a:p>
                    <a:p>
                      <a:r>
                        <a:rPr lang="en-US" sz="1400" baseline="0" dirty="0" smtClean="0">
                          <a:latin typeface="Times New Roman" panose="02020603050405020304" pitchFamily="18" charset="0"/>
                          <a:cs typeface="Times New Roman" panose="02020603050405020304" pitchFamily="18" charset="0"/>
                        </a:rPr>
                        <a:t>(BT3)</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baseline="0" dirty="0" smtClean="0">
                          <a:latin typeface="Times New Roman" panose="02020603050405020304" pitchFamily="18" charset="0"/>
                          <a:cs typeface="Times New Roman" panose="02020603050405020304" pitchFamily="18" charset="0"/>
                        </a:rPr>
                        <a:t>a, -</a:t>
                      </a:r>
                      <a:r>
                        <a:rPr lang="en-US" sz="1400" baseline="0" dirty="0" err="1" smtClean="0">
                          <a:latin typeface="Times New Roman" panose="02020603050405020304" pitchFamily="18" charset="0"/>
                          <a:cs typeface="Times New Roman" panose="02020603050405020304" pitchFamily="18" charset="0"/>
                        </a:rPr>
                        <a:t>Điệp</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ngữ</a:t>
                      </a:r>
                      <a:endParaRPr lang="en-US" sz="1400" baseline="0" dirty="0" smtClean="0">
                        <a:latin typeface="Times New Roman" panose="02020603050405020304" pitchFamily="18" charset="0"/>
                        <a:cs typeface="Times New Roman" panose="02020603050405020304" pitchFamily="18" charset="0"/>
                      </a:endParaRPr>
                    </a:p>
                    <a:p>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Chơi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chữ</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Điệp</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còn</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chữ</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“say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sưa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“say r</a:t>
                      </a:r>
                      <a:r>
                        <a:rPr kumimoji="0" lang="vi-VN"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ượu</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“say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tình</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90000"/>
                        </a:lnSpc>
                        <a:spcBef>
                          <a:spcPct val="50000"/>
                        </a:spcBef>
                        <a:spcAft>
                          <a:spcPts val="0"/>
                        </a:spcAft>
                        <a:buClrTx/>
                        <a:buSzTx/>
                        <a:buFont typeface="Wingdings" panose="05000000000000000000" pitchFamily="2" charset="2"/>
                        <a:buNone/>
                        <a:tabLst/>
                        <a:defRPr/>
                      </a:pP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-&gt;</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tình</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cảm</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mạnh</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mẽ</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mà</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kín</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đáo</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chàng</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trai</a:t>
                      </a:r>
                      <a:r>
                        <a:rPr kumimoji="0" lang="en-US" sz="1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531484674"/>
                  </a:ext>
                </a:extLst>
              </a:tr>
              <a:tr h="397607">
                <a:tc vMerge="1">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c, - So </a:t>
                      </a:r>
                      <a:r>
                        <a:rPr lang="en-US" sz="1400" dirty="0" err="1" smtClean="0">
                          <a:latin typeface="Times New Roman" panose="02020603050405020304" pitchFamily="18" charset="0"/>
                          <a:cs typeface="Times New Roman" panose="02020603050405020304" pitchFamily="18" charset="0"/>
                        </a:rPr>
                        <a:t>sánh</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Điệp</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ngữ</a:t>
                      </a:r>
                      <a:endParaRPr lang="en-US" sz="1400"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1400" dirty="0" err="1" smtClean="0">
                          <a:latin typeface="Times New Roman" panose="02020603050405020304" pitchFamily="18" charset="0"/>
                          <a:cs typeface="Times New Roman" panose="02020603050405020304" pitchFamily="18" charset="0"/>
                        </a:rPr>
                        <a:t>Tiếng</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suối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trong</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như</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tiếng</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hát</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xa</a:t>
                      </a:r>
                      <a:endParaRPr lang="en-US" sz="1400" baseline="0" dirty="0" smtClean="0">
                        <a:latin typeface="Times New Roman" panose="02020603050405020304" pitchFamily="18" charset="0"/>
                        <a:cs typeface="Times New Roman" panose="02020603050405020304" pitchFamily="18" charset="0"/>
                      </a:endParaRPr>
                    </a:p>
                    <a:p>
                      <a:pPr marL="285750" indent="-285750">
                        <a:buFontTx/>
                        <a:buChar char="-"/>
                      </a:pPr>
                      <a:r>
                        <a:rPr lang="en-US" sz="1400" baseline="0" dirty="0" err="1" smtClean="0">
                          <a:latin typeface="Times New Roman" panose="02020603050405020304" pitchFamily="18" charset="0"/>
                          <a:cs typeface="Times New Roman" panose="02020603050405020304" pitchFamily="18" charset="0"/>
                        </a:rPr>
                        <a:t>Điệp</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từ</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lồng</a:t>
                      </a:r>
                      <a:r>
                        <a:rPr lang="en-US" sz="1400" baseline="0" dirty="0" smtClean="0">
                          <a:latin typeface="Times New Roman" panose="02020603050405020304" pitchFamily="18" charset="0"/>
                          <a:cs typeface="Times New Roman" panose="02020603050405020304" pitchFamily="18" charset="0"/>
                        </a:rPr>
                        <a:t>”, “  </a:t>
                      </a:r>
                      <a:r>
                        <a:rPr lang="en-US" sz="1400" baseline="0" dirty="0" err="1" smtClean="0">
                          <a:latin typeface="Times New Roman" panose="02020603050405020304" pitchFamily="18" charset="0"/>
                          <a:cs typeface="Times New Roman" panose="02020603050405020304" pitchFamily="18" charset="0"/>
                        </a:rPr>
                        <a:t>chưa</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ngủ</a:t>
                      </a:r>
                      <a:r>
                        <a:rPr lang="en-US" sz="1400" baseline="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-&gt;</a:t>
                      </a:r>
                      <a:r>
                        <a:rPr lang="en-US" sz="1400" dirty="0" err="1" smtClean="0">
                          <a:latin typeface="Times New Roman" panose="02020603050405020304" pitchFamily="18" charset="0"/>
                          <a:cs typeface="Times New Roman" panose="02020603050405020304" pitchFamily="18" charset="0"/>
                        </a:rPr>
                        <a:t>Diễn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tả</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tiếng</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suối</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êm</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dịu</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trong</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lành</a:t>
                      </a:r>
                      <a:r>
                        <a:rPr lang="en-US" sz="1400" baseline="0" dirty="0" smtClean="0">
                          <a:latin typeface="Times New Roman" panose="02020603050405020304" pitchFamily="18" charset="0"/>
                          <a:cs typeface="Times New Roman" panose="02020603050405020304" pitchFamily="18" charset="0"/>
                        </a:rPr>
                        <a:t>….</a:t>
                      </a:r>
                      <a:r>
                        <a:rPr lang="en-US" sz="1400" baseline="0" dirty="0" err="1" smtClean="0">
                          <a:latin typeface="Times New Roman" panose="02020603050405020304" pitchFamily="18" charset="0"/>
                          <a:cs typeface="Times New Roman" panose="02020603050405020304" pitchFamily="18" charset="0"/>
                        </a:rPr>
                        <a:t>thể</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hiện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tâm</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hồn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thơ</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mộng</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của</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tác</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giả</a:t>
                      </a:r>
                      <a:r>
                        <a:rPr lang="en-US" sz="1400" baseline="0" dirty="0" smtClean="0">
                          <a:latin typeface="Times New Roman" panose="02020603050405020304" pitchFamily="18" charset="0"/>
                          <a:cs typeface="Times New Roman" panose="02020603050405020304" pitchFamily="18" charset="0"/>
                        </a:rPr>
                        <a:t>.</a:t>
                      </a:r>
                    </a:p>
                    <a:p>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-&gt;</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Bức</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tranh</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tuyệt</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đẹp</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v</a:t>
                      </a:r>
                      <a:r>
                        <a:rPr kumimoji="0" lang="vi-VN"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ượ</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t qua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gian</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cảnh</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vốn</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cách</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xa</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nhau</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bỗng</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giao</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hòa</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tỏa</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sáng</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cho</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nhau</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thể</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hiện</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tình</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yêu</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thiên</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nhiên</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tác</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giả</a:t>
                      </a:r>
                      <a:r>
                        <a:rPr kumimoji="0" lang="en-US" sz="1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6788352"/>
                  </a:ext>
                </a:extLst>
              </a:tr>
              <a:tr h="727677">
                <a:tc rowSpan="2">
                  <a:txBody>
                    <a:bodyPr/>
                    <a:lstStyle/>
                    <a:p>
                      <a:r>
                        <a:rPr lang="en-US" sz="1400" dirty="0" err="1" smtClean="0">
                          <a:latin typeface="Times New Roman" panose="02020603050405020304" pitchFamily="18" charset="0"/>
                          <a:cs typeface="Times New Roman" panose="02020603050405020304" pitchFamily="18" charset="0"/>
                        </a:rPr>
                        <a:t>Nhóm</a:t>
                      </a:r>
                      <a:r>
                        <a:rPr lang="en-US" sz="1400" baseline="0" dirty="0" smtClean="0">
                          <a:latin typeface="Times New Roman" panose="02020603050405020304" pitchFamily="18" charset="0"/>
                          <a:cs typeface="Times New Roman" panose="02020603050405020304" pitchFamily="18" charset="0"/>
                        </a:rPr>
                        <a:t> 4(BT3)</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d, </a:t>
                      </a:r>
                      <a:r>
                        <a:rPr lang="en-US" sz="1400" dirty="0" err="1" smtClean="0">
                          <a:latin typeface="Times New Roman" panose="02020603050405020304" pitchFamily="18" charset="0"/>
                          <a:cs typeface="Times New Roman" panose="02020603050405020304" pitchFamily="18" charset="0"/>
                        </a:rPr>
                        <a:t>Nhân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hoá</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a:t>
                      </a:r>
                      <a:r>
                        <a:rPr lang="en-US" sz="1800" baseline="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nhòm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ngắm</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90000"/>
                        </a:lnSpc>
                        <a:spcBef>
                          <a:spcPct val="50000"/>
                        </a:spcBef>
                        <a:spcAft>
                          <a:spcPts val="0"/>
                        </a:spcAft>
                        <a:buClrTx/>
                        <a:buSzTx/>
                        <a:buFontTx/>
                        <a:buNone/>
                        <a:tabLst/>
                        <a:defRPr/>
                      </a:pP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vầng</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hòa</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704573220"/>
                  </a:ext>
                </a:extLst>
              </a:tr>
              <a:tr h="397607">
                <a:tc vMerge="1">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400" dirty="0" smtClean="0">
                          <a:latin typeface="Times New Roman" panose="02020603050405020304" pitchFamily="18" charset="0"/>
                          <a:cs typeface="Times New Roman" panose="02020603050405020304" pitchFamily="18" charset="0"/>
                        </a:rPr>
                        <a:t>e, </a:t>
                      </a:r>
                      <a:r>
                        <a:rPr lang="en-US" sz="1400" dirty="0" err="1" smtClean="0">
                          <a:latin typeface="Times New Roman" panose="02020603050405020304" pitchFamily="18" charset="0"/>
                          <a:cs typeface="Times New Roman" panose="02020603050405020304" pitchFamily="18" charset="0"/>
                        </a:rPr>
                        <a:t>Ẩn</a:t>
                      </a:r>
                      <a:r>
                        <a:rPr lang="en-US" sz="1400" baseline="0" dirty="0" smtClean="0">
                          <a:latin typeface="Times New Roman" panose="02020603050405020304" pitchFamily="18" charset="0"/>
                          <a:cs typeface="Times New Roman" panose="02020603050405020304" pitchFamily="18" charset="0"/>
                        </a:rPr>
                        <a:t> </a:t>
                      </a:r>
                      <a:r>
                        <a:rPr lang="en-US" sz="1400" baseline="0" dirty="0" err="1" smtClean="0">
                          <a:latin typeface="Times New Roman" panose="02020603050405020304" pitchFamily="18" charset="0"/>
                          <a:cs typeface="Times New Roman" panose="02020603050405020304" pitchFamily="18" charset="0"/>
                        </a:rPr>
                        <a:t>dụ</a:t>
                      </a:r>
                      <a:endParaRPr lang="en-US" sz="1400"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mặt</a:t>
                      </a:r>
                      <a:r>
                        <a:rPr lang="en-US" sz="1800" baseline="0" dirty="0" smtClean="0">
                          <a:latin typeface="Times New Roman" panose="02020603050405020304" pitchFamily="18" charset="0"/>
                          <a:cs typeface="Times New Roman" panose="02020603050405020304" pitchFamily="18" charset="0"/>
                        </a:rPr>
                        <a:t> trời”1: </a:t>
                      </a:r>
                      <a:r>
                        <a:rPr lang="en-US" sz="1800" baseline="0" dirty="0" err="1" smtClean="0">
                          <a:latin typeface="Times New Roman" panose="02020603050405020304" pitchFamily="18" charset="0"/>
                          <a:cs typeface="Times New Roman" panose="02020603050405020304" pitchFamily="18" charset="0"/>
                        </a:rPr>
                        <a:t>là</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mặt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trời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tự</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nhiên</a:t>
                      </a:r>
                      <a:endParaRPr lang="en-US" sz="1800" baseline="0" dirty="0" smtClean="0">
                        <a:latin typeface="Times New Roman" panose="02020603050405020304" pitchFamily="18" charset="0"/>
                        <a:cs typeface="Times New Roman" panose="02020603050405020304" pitchFamily="18" charset="0"/>
                      </a:endParaRPr>
                    </a:p>
                    <a:p>
                      <a:pPr marL="285750" indent="-285750">
                        <a:buFontTx/>
                        <a:buChar char="-"/>
                      </a:pPr>
                      <a:r>
                        <a:rPr lang="en-US" sz="1800" baseline="0" dirty="0" smtClean="0">
                          <a:latin typeface="Times New Roman" panose="02020603050405020304" pitchFamily="18" charset="0"/>
                          <a:cs typeface="Times New Roman" panose="02020603050405020304" pitchFamily="18" charset="0"/>
                        </a:rPr>
                        <a:t>“</a:t>
                      </a:r>
                      <a:r>
                        <a:rPr lang="en-US" sz="1800" baseline="0" dirty="0" err="1" smtClean="0">
                          <a:latin typeface="Times New Roman" panose="02020603050405020304" pitchFamily="18" charset="0"/>
                          <a:cs typeface="Times New Roman" panose="02020603050405020304" pitchFamily="18" charset="0"/>
                        </a:rPr>
                        <a:t>mặt</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trời</a:t>
                      </a:r>
                      <a:r>
                        <a:rPr lang="en-US" sz="1800" baseline="0" dirty="0" smtClean="0">
                          <a:latin typeface="Times New Roman" panose="02020603050405020304" pitchFamily="18" charset="0"/>
                          <a:cs typeface="Times New Roman" panose="02020603050405020304" pitchFamily="18" charset="0"/>
                        </a:rPr>
                        <a:t> 2”:  </a:t>
                      </a:r>
                      <a:r>
                        <a:rPr lang="en-US" sz="1800" baseline="0" dirty="0" err="1" smtClean="0">
                          <a:latin typeface="Times New Roman" panose="02020603050405020304" pitchFamily="18" charset="0"/>
                          <a:cs typeface="Times New Roman" panose="02020603050405020304" pitchFamily="18" charset="0"/>
                        </a:rPr>
                        <a:t>là</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em</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bé</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400" b="0" i="0" kern="1200" dirty="0" smtClean="0">
                          <a:solidFill>
                            <a:schemeClr val="dk1"/>
                          </a:solidFill>
                          <a:effectLst/>
                          <a:latin typeface="Times New Roman" panose="02020603050405020304" pitchFamily="18" charset="0"/>
                          <a:ea typeface="+mn-ea"/>
                          <a:cs typeface="Times New Roman" panose="02020603050405020304" pitchFamily="18" charset="0"/>
                        </a:rPr>
                        <a:t>-&gt; E</a:t>
                      </a:r>
                      <a:r>
                        <a:rPr lang="vi-VN" sz="1400" b="0" i="0" kern="1200" dirty="0" smtClean="0">
                          <a:solidFill>
                            <a:schemeClr val="dk1"/>
                          </a:solidFill>
                          <a:effectLst/>
                          <a:latin typeface="Times New Roman" panose="02020603050405020304" pitchFamily="18" charset="0"/>
                          <a:ea typeface="+mn-ea"/>
                          <a:cs typeface="Times New Roman" panose="02020603050405020304" pitchFamily="18" charset="0"/>
                        </a:rPr>
                        <a:t>m bé là nguồn sống, nguồn hi vọng của đời mẹ. Cách nói kín đáo giàu tính biểu tượng.</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04571261"/>
                  </a:ext>
                </a:extLst>
              </a:tr>
            </a:tbl>
          </a:graphicData>
        </a:graphic>
      </p:graphicFrame>
    </p:spTree>
    <p:extLst>
      <p:ext uri="{BB962C8B-B14F-4D97-AF65-F5344CB8AC3E}">
        <p14:creationId xmlns:p14="http://schemas.microsoft.com/office/powerpoint/2010/main" val="192244593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43417"/>
            <a:ext cx="1549400"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ChangeArrowheads="1"/>
          </p:cNvSpPr>
          <p:nvPr/>
        </p:nvSpPr>
        <p:spPr bwMode="auto">
          <a:xfrm>
            <a:off x="3384550" y="584200"/>
            <a:ext cx="8155517"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912261" fontAlgn="base">
              <a:spcBef>
                <a:spcPct val="0"/>
              </a:spcBef>
              <a:spcAft>
                <a:spcPct val="0"/>
              </a:spcAft>
              <a:buNone/>
            </a:pPr>
            <a:r>
              <a:rPr lang="en-US" altLang="en-US" sz="28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LƯU Ý </a:t>
            </a:r>
            <a:r>
              <a:rPr lang="vi-VN" altLang="en-US" sz="28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CÁC </a:t>
            </a:r>
            <a:r>
              <a:rPr lang="vi-VN" altLang="en-US" sz="2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BƯỚC LÀM DẠNG BÀI </a:t>
            </a:r>
            <a:r>
              <a:rPr lang="vi-VN" altLang="en-US" sz="28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en-US" sz="2800" b="1" dirty="0" smtClean="0">
                <a:solidFill>
                  <a:srgbClr val="FFFF00"/>
                </a:solidFill>
                <a:latin typeface="Times New Roman" panose="02020603050405020304" pitchFamily="18" charset="0"/>
                <a:ea typeface="Tahoma" panose="020B0604030504040204" pitchFamily="34" charset="0"/>
                <a:cs typeface="Times New Roman" panose="02020603050405020304" pitchFamily="18" charset="0"/>
              </a:rPr>
              <a:t> BPTT</a:t>
            </a:r>
            <a:endParaRPr lang="en-US" altLang="en-US" sz="2800"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1140" name="Group 13"/>
          <p:cNvGrpSpPr>
            <a:grpSpLocks/>
          </p:cNvGrpSpPr>
          <p:nvPr/>
        </p:nvGrpSpPr>
        <p:grpSpPr bwMode="auto">
          <a:xfrm>
            <a:off x="3414184" y="4445000"/>
            <a:ext cx="8125883" cy="1534584"/>
            <a:chOff x="-1009639" y="177478"/>
            <a:chExt cx="3070111" cy="2608150"/>
          </a:xfrm>
        </p:grpSpPr>
        <p:sp>
          <p:nvSpPr>
            <p:cNvPr id="15" name="Rounded Rectangle 14"/>
            <p:cNvSpPr/>
            <p:nvPr/>
          </p:nvSpPr>
          <p:spPr>
            <a:xfrm>
              <a:off x="-1009639" y="177478"/>
              <a:ext cx="3024527" cy="2608150"/>
            </a:xfrm>
            <a:prstGeom prst="roundRect">
              <a:avLst>
                <a:gd name="adj" fmla="val 16670"/>
              </a:avLst>
            </a:prstGeom>
          </p:spPr>
          <p:style>
            <a:lnRef idx="1">
              <a:schemeClr val="accent6"/>
            </a:lnRef>
            <a:fillRef idx="3">
              <a:schemeClr val="accent6"/>
            </a:fillRef>
            <a:effectRef idx="2">
              <a:schemeClr val="accent6"/>
            </a:effectRef>
            <a:fontRef idx="minor">
              <a:schemeClr val="lt1"/>
            </a:fontRef>
          </p:style>
        </p:sp>
        <p:sp>
          <p:nvSpPr>
            <p:cNvPr id="16" name="Rounded Rectangle 4"/>
            <p:cNvSpPr/>
            <p:nvPr/>
          </p:nvSpPr>
          <p:spPr>
            <a:xfrm>
              <a:off x="-778521" y="432898"/>
              <a:ext cx="2838993" cy="2097310"/>
            </a:xfrm>
            <a:prstGeom prst="rect">
              <a:avLst/>
            </a:prstGeom>
          </p:spPr>
          <p:style>
            <a:lnRef idx="0">
              <a:scrgbClr r="0" g="0" b="0"/>
            </a:lnRef>
            <a:fillRef idx="0">
              <a:scrgbClr r="0" g="0" b="0"/>
            </a:fillRef>
            <a:effectRef idx="0">
              <a:scrgbClr r="0" g="0" b="0"/>
            </a:effectRef>
            <a:fontRef idx="minor">
              <a:schemeClr val="lt1"/>
            </a:fontRef>
          </p:style>
          <p:txBody>
            <a:bodyPr tIns="121920" bIns="121920" spcCol="1270" anchor="ctr"/>
            <a:lstStyle/>
            <a:p>
              <a:pPr defTabSz="1066747">
                <a:lnSpc>
                  <a:spcPct val="90000"/>
                </a:lnSpc>
                <a:spcBef>
                  <a:spcPct val="0"/>
                </a:spcBef>
                <a:spcAft>
                  <a:spcPts val="800"/>
                </a:spcAft>
                <a:defRPr/>
              </a:pPr>
              <a:r>
                <a:rPr lang="vi-VN" sz="2400" b="1" dirty="0">
                  <a:solidFill>
                    <a:prstClr val="white"/>
                  </a:solidFill>
                  <a:latin typeface="Times New Roman" panose="02020603050405020304" pitchFamily="18" charset="0"/>
                  <a:cs typeface="Times New Roman" panose="02020603050405020304" pitchFamily="18" charset="0"/>
                </a:rPr>
                <a:t>      </a:t>
              </a:r>
            </a:p>
            <a:p>
              <a:pPr defTabSz="1066747">
                <a:lnSpc>
                  <a:spcPct val="90000"/>
                </a:lnSpc>
                <a:spcBef>
                  <a:spcPct val="0"/>
                </a:spcBef>
                <a:defRPr/>
              </a:pPr>
              <a:r>
                <a:rPr lang="vi-VN" sz="2400" b="1">
                  <a:solidFill>
                    <a:prstClr val="white"/>
                  </a:solidFill>
                  <a:latin typeface="Times New Roman" panose="02020603050405020304" pitchFamily="18" charset="0"/>
                  <a:cs typeface="Times New Roman" panose="02020603050405020304" pitchFamily="18" charset="0"/>
                </a:rPr>
                <a:t>Chỉ ra tác dụng của biện pháp tu từ </a:t>
              </a:r>
            </a:p>
            <a:p>
              <a:pPr defTabSz="1217054" eaLnBrk="0" fontAlgn="base" hangingPunct="0">
                <a:spcBef>
                  <a:spcPct val="0"/>
                </a:spcBef>
                <a:defRPr/>
              </a:pPr>
              <a:r>
                <a:rPr lang="vi-VN" sz="2400" dirty="0">
                  <a:solidFill>
                    <a:prstClr val="white"/>
                  </a:solidFill>
                  <a:latin typeface="Times New Roman" panose="02020603050405020304" pitchFamily="18" charset="0"/>
                  <a:cs typeface="Times New Roman" panose="02020603050405020304" pitchFamily="18" charset="0"/>
                </a:rPr>
                <a:t>+ Tạo hình ảnh gì?</a:t>
              </a:r>
              <a:endParaRPr lang="en-US" sz="2400" dirty="0">
                <a:solidFill>
                  <a:prstClr val="white"/>
                </a:solidFill>
                <a:latin typeface="Times New Roman" panose="02020603050405020304" pitchFamily="18" charset="0"/>
                <a:cs typeface="Times New Roman" panose="02020603050405020304" pitchFamily="18" charset="0"/>
              </a:endParaRPr>
            </a:p>
            <a:p>
              <a:pPr defTabSz="1066747">
                <a:lnSpc>
                  <a:spcPct val="90000"/>
                </a:lnSpc>
                <a:spcBef>
                  <a:spcPct val="0"/>
                </a:spcBef>
                <a:defRPr/>
              </a:pPr>
              <a:r>
                <a:rPr lang="vi-VN" sz="2400" b="1"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Thể hiện tư tưởng, cảm xúc, tình cảm, thái độ ra sao?</a:t>
              </a:r>
              <a:endParaRPr lang="en-US" sz="2400" dirty="0">
                <a:solidFill>
                  <a:prstClr val="white"/>
                </a:solidFill>
                <a:latin typeface="Times New Roman" panose="02020603050405020304" pitchFamily="18" charset="0"/>
                <a:cs typeface="Times New Roman" panose="02020603050405020304" pitchFamily="18" charset="0"/>
              </a:endParaRPr>
            </a:p>
            <a:p>
              <a:pPr defTabSz="1066747">
                <a:lnSpc>
                  <a:spcPct val="90000"/>
                </a:lnSpc>
                <a:spcBef>
                  <a:spcPct val="0"/>
                </a:spcBef>
                <a:spcAft>
                  <a:spcPts val="800"/>
                </a:spcAft>
                <a:defRPr/>
              </a:pPr>
              <a:endParaRPr lang="en-US" sz="2400" b="1" dirty="0">
                <a:solidFill>
                  <a:prstClr val="white"/>
                </a:solidFill>
                <a:latin typeface="Times New Roman" panose="02020603050405020304" pitchFamily="18" charset="0"/>
                <a:cs typeface="Times New Roman" panose="02020603050405020304" pitchFamily="18" charset="0"/>
              </a:endParaRPr>
            </a:p>
          </p:txBody>
        </p:sp>
      </p:grpSp>
      <p:sp>
        <p:nvSpPr>
          <p:cNvPr id="11" name="Oval 10"/>
          <p:cNvSpPr/>
          <p:nvPr/>
        </p:nvSpPr>
        <p:spPr>
          <a:xfrm>
            <a:off x="670984" y="1382184"/>
            <a:ext cx="1625600" cy="123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180">
              <a:defRPr/>
            </a:pPr>
            <a:r>
              <a:rPr lang="vi-VN" sz="2933">
                <a:solidFill>
                  <a:prstClr val="white"/>
                </a:solidFill>
                <a:latin typeface="Times New Roman" panose="02020603050405020304" pitchFamily="18" charset="0"/>
                <a:cs typeface="Times New Roman" panose="02020603050405020304" pitchFamily="18" charset="0"/>
              </a:rPr>
              <a:t>Bước</a:t>
            </a:r>
            <a:r>
              <a:rPr lang="vi-VN" sz="2400">
                <a:solidFill>
                  <a:prstClr val="white"/>
                </a:solidFill>
                <a:latin typeface="Arial" panose="020B0604020202020204" pitchFamily="34" charset="0"/>
              </a:rPr>
              <a:t> 1</a:t>
            </a:r>
            <a:endParaRPr lang="en-US" sz="2400">
              <a:solidFill>
                <a:prstClr val="white"/>
              </a:solidFill>
              <a:latin typeface="Calibri"/>
            </a:endParaRPr>
          </a:p>
        </p:txBody>
      </p:sp>
      <p:sp>
        <p:nvSpPr>
          <p:cNvPr id="23" name="Oval 22"/>
          <p:cNvSpPr/>
          <p:nvPr/>
        </p:nvSpPr>
        <p:spPr>
          <a:xfrm>
            <a:off x="635000" y="2973918"/>
            <a:ext cx="1625600" cy="1210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180">
              <a:defRPr/>
            </a:pPr>
            <a:r>
              <a:rPr lang="vi-VN" sz="2933">
                <a:solidFill>
                  <a:prstClr val="white"/>
                </a:solidFill>
                <a:latin typeface="Times New Roman" panose="02020603050405020304" pitchFamily="18" charset="0"/>
                <a:cs typeface="Times New Roman" panose="02020603050405020304" pitchFamily="18" charset="0"/>
              </a:rPr>
              <a:t>Bước</a:t>
            </a:r>
            <a:r>
              <a:rPr lang="vi-VN" sz="2400">
                <a:solidFill>
                  <a:prstClr val="white"/>
                </a:solidFill>
                <a:latin typeface="Arial" panose="020B0604020202020204" pitchFamily="34" charset="0"/>
              </a:rPr>
              <a:t> 2</a:t>
            </a:r>
            <a:endParaRPr lang="en-US" sz="2400">
              <a:solidFill>
                <a:prstClr val="white"/>
              </a:solidFill>
              <a:latin typeface="Calibri"/>
            </a:endParaRPr>
          </a:p>
        </p:txBody>
      </p:sp>
      <p:sp>
        <p:nvSpPr>
          <p:cNvPr id="24" name="Oval 23"/>
          <p:cNvSpPr/>
          <p:nvPr/>
        </p:nvSpPr>
        <p:spPr>
          <a:xfrm>
            <a:off x="670984" y="4550834"/>
            <a:ext cx="1625600" cy="1316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180">
              <a:defRPr/>
            </a:pPr>
            <a:r>
              <a:rPr lang="vi-VN" sz="2933">
                <a:solidFill>
                  <a:prstClr val="white"/>
                </a:solidFill>
                <a:latin typeface="Times New Roman" panose="02020603050405020304" pitchFamily="18" charset="0"/>
                <a:cs typeface="Times New Roman" panose="02020603050405020304" pitchFamily="18" charset="0"/>
              </a:rPr>
              <a:t>Bước</a:t>
            </a:r>
            <a:r>
              <a:rPr lang="vi-VN" sz="2400">
                <a:solidFill>
                  <a:prstClr val="white"/>
                </a:solidFill>
                <a:latin typeface="Arial" panose="020B0604020202020204" pitchFamily="34" charset="0"/>
              </a:rPr>
              <a:t> 3</a:t>
            </a:r>
            <a:endParaRPr lang="en-US" sz="2400">
              <a:solidFill>
                <a:prstClr val="white"/>
              </a:solidFill>
              <a:latin typeface="Calibri"/>
            </a:endParaRPr>
          </a:p>
        </p:txBody>
      </p:sp>
      <p:sp>
        <p:nvSpPr>
          <p:cNvPr id="18" name="Rounded Rectangle 17"/>
          <p:cNvSpPr/>
          <p:nvPr/>
        </p:nvSpPr>
        <p:spPr bwMode="auto">
          <a:xfrm>
            <a:off x="3608917" y="1555752"/>
            <a:ext cx="7770283" cy="944033"/>
          </a:xfrm>
          <a:prstGeom prst="roundRect">
            <a:avLst>
              <a:gd name="adj" fmla="val 16670"/>
            </a:avLst>
          </a:prstGeom>
        </p:spPr>
        <p:style>
          <a:lnRef idx="1">
            <a:schemeClr val="accent6"/>
          </a:lnRef>
          <a:fillRef idx="3">
            <a:schemeClr val="accent6"/>
          </a:fillRef>
          <a:effectRef idx="2">
            <a:schemeClr val="accent6"/>
          </a:effectRef>
          <a:fontRef idx="minor">
            <a:schemeClr val="lt1"/>
          </a:fontRef>
        </p:style>
      </p:sp>
      <p:sp>
        <p:nvSpPr>
          <p:cNvPr id="19" name="Rounded Rectangle 4"/>
          <p:cNvSpPr/>
          <p:nvPr/>
        </p:nvSpPr>
        <p:spPr bwMode="auto">
          <a:xfrm>
            <a:off x="3962400" y="1636184"/>
            <a:ext cx="6299200" cy="694267"/>
          </a:xfrm>
          <a:prstGeom prst="rect">
            <a:avLst/>
          </a:prstGeom>
        </p:spPr>
        <p:style>
          <a:lnRef idx="0">
            <a:scrgbClr r="0" g="0" b="0"/>
          </a:lnRef>
          <a:fillRef idx="0">
            <a:scrgbClr r="0" g="0" b="0"/>
          </a:fillRef>
          <a:effectRef idx="0">
            <a:scrgbClr r="0" g="0" b="0"/>
          </a:effectRef>
          <a:fontRef idx="minor">
            <a:schemeClr val="lt1"/>
          </a:fontRef>
        </p:style>
        <p:txBody>
          <a:bodyPr tIns="121920" bIns="121920" spcCol="1270" anchor="ctr"/>
          <a:lstStyle/>
          <a:p>
            <a:pPr defTabSz="1066747">
              <a:lnSpc>
                <a:spcPct val="90000"/>
              </a:lnSpc>
              <a:spcBef>
                <a:spcPct val="0"/>
              </a:spcBef>
              <a:spcAft>
                <a:spcPct val="35000"/>
              </a:spcAft>
              <a:defRPr/>
            </a:pPr>
            <a:r>
              <a:rPr lang="en-US" sz="2400" b="1" dirty="0">
                <a:solidFill>
                  <a:prstClr val="white"/>
                </a:solidFill>
                <a:latin typeface="Times New Roman" panose="02020603050405020304" pitchFamily="18" charset="0"/>
                <a:cs typeface="Times New Roman" panose="02020603050405020304" pitchFamily="18" charset="0"/>
              </a:rPr>
              <a:t> </a:t>
            </a:r>
            <a:r>
              <a:rPr lang="vi-VN" sz="2400" b="1" dirty="0">
                <a:solidFill>
                  <a:prstClr val="white"/>
                </a:solidFill>
                <a:latin typeface="Times New Roman" panose="02020603050405020304" pitchFamily="18" charset="0"/>
                <a:cs typeface="Times New Roman" panose="02020603050405020304" pitchFamily="18" charset="0"/>
              </a:rPr>
              <a:t>Gọi đúng tên biện pháp tu từ</a:t>
            </a:r>
          </a:p>
          <a:p>
            <a:pPr algn="ctr" defTabSz="1066747">
              <a:lnSpc>
                <a:spcPct val="90000"/>
              </a:lnSpc>
              <a:spcBef>
                <a:spcPct val="0"/>
              </a:spcBef>
              <a:spcAft>
                <a:spcPct val="35000"/>
              </a:spcAft>
              <a:defRPr/>
            </a:pP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0" name="Rounded Rectangle 4"/>
          <p:cNvSpPr/>
          <p:nvPr/>
        </p:nvSpPr>
        <p:spPr>
          <a:xfrm>
            <a:off x="3608918" y="3139017"/>
            <a:ext cx="7658100" cy="821267"/>
          </a:xfrm>
          <a:prstGeom prst="rect">
            <a:avLst/>
          </a:prstGeom>
          <a:solidFill>
            <a:srgbClr val="008000"/>
          </a:solidFill>
        </p:spPr>
        <p:style>
          <a:lnRef idx="0">
            <a:scrgbClr r="0" g="0" b="0"/>
          </a:lnRef>
          <a:fillRef idx="0">
            <a:scrgbClr r="0" g="0" b="0"/>
          </a:fillRef>
          <a:effectRef idx="0">
            <a:scrgbClr r="0" g="0" b="0"/>
          </a:effectRef>
          <a:fontRef idx="minor">
            <a:schemeClr val="lt1"/>
          </a:fontRef>
        </p:style>
        <p:txBody>
          <a:bodyPr tIns="121920" bIns="121920" spcCol="1270" anchor="ctr"/>
          <a:lstStyle/>
          <a:p>
            <a:pPr defTabSz="1066747">
              <a:lnSpc>
                <a:spcPct val="90000"/>
              </a:lnSpc>
              <a:spcBef>
                <a:spcPct val="0"/>
              </a:spcBef>
              <a:spcAft>
                <a:spcPct val="35000"/>
              </a:spcAft>
              <a:defRPr/>
            </a:pPr>
            <a:r>
              <a:rPr lang="vi-VN" sz="2400" b="1" dirty="0">
                <a:solidFill>
                  <a:prstClr val="white"/>
                </a:solidFill>
                <a:latin typeface="Times New Roman" panose="02020603050405020304" pitchFamily="18" charset="0"/>
                <a:cs typeface="Times New Roman" panose="02020603050405020304" pitchFamily="18" charset="0"/>
              </a:rPr>
              <a:t>     Chỉ rõ từ ngữ, hình ảnh thể hiện biện pháp tu từ</a:t>
            </a:r>
          </a:p>
          <a:p>
            <a:pPr algn="ctr" defTabSz="1066747">
              <a:lnSpc>
                <a:spcPct val="90000"/>
              </a:lnSpc>
              <a:spcBef>
                <a:spcPct val="0"/>
              </a:spcBef>
              <a:spcAft>
                <a:spcPct val="35000"/>
              </a:spcAft>
              <a:defRPr/>
            </a:pPr>
            <a:r>
              <a:rPr lang="en-US" sz="2400" b="1" dirty="0">
                <a:solidFill>
                  <a:prstClr val="white"/>
                </a:solidFill>
                <a:latin typeface="Times New Roman" panose="02020603050405020304" pitchFamily="18" charset="0"/>
                <a:cs typeface="Times New Roman" panose="02020603050405020304" pitchFamily="18" charset="0"/>
              </a:rPr>
              <a:t> </a:t>
            </a:r>
            <a:r>
              <a:rPr lang="vi-VN" sz="2400" b="1" dirty="0">
                <a:solidFill>
                  <a:prstClr val="white"/>
                </a:solidFill>
                <a:latin typeface="Times New Roman" panose="02020603050405020304" pitchFamily="18" charset="0"/>
                <a:cs typeface="Times New Roman" panose="02020603050405020304" pitchFamily="18" charset="0"/>
              </a:rPr>
              <a:t> </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99821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1140"/>
                                        </p:tgtEl>
                                        <p:attrNameLst>
                                          <p:attrName>style.visibility</p:attrName>
                                        </p:attrNameLst>
                                      </p:cBhvr>
                                      <p:to>
                                        <p:strVal val="visible"/>
                                      </p:to>
                                    </p:set>
                                    <p:anim calcmode="lin" valueType="num">
                                      <p:cBhvr additive="base">
                                        <p:cTn id="35" dur="500" fill="hold"/>
                                        <p:tgtEl>
                                          <p:spTgt spid="91140"/>
                                        </p:tgtEl>
                                        <p:attrNameLst>
                                          <p:attrName>ppt_x</p:attrName>
                                        </p:attrNameLst>
                                      </p:cBhvr>
                                      <p:tavLst>
                                        <p:tav tm="0">
                                          <p:val>
                                            <p:strVal val="#ppt_x"/>
                                          </p:val>
                                        </p:tav>
                                        <p:tav tm="100000">
                                          <p:val>
                                            <p:strVal val="#ppt_x"/>
                                          </p:val>
                                        </p:tav>
                                      </p:tavLst>
                                    </p:anim>
                                    <p:anim calcmode="lin" valueType="num">
                                      <p:cBhvr additive="base">
                                        <p:cTn id="36" dur="500" fill="hold"/>
                                        <p:tgtEl>
                                          <p:spTgt spid="91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73785" y="-825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707" y="1158004"/>
            <a:ext cx="4586442" cy="4586442"/>
          </a:xfrm>
          <a:prstGeom prst="rect">
            <a:avLst/>
          </a:prstGeom>
        </p:spPr>
      </p:pic>
      <p:sp>
        <p:nvSpPr>
          <p:cNvPr id="19" name="Freeform 46"/>
          <p:cNvSpPr>
            <a:spLocks/>
          </p:cNvSpPr>
          <p:nvPr/>
        </p:nvSpPr>
        <p:spPr bwMode="auto">
          <a:xfrm>
            <a:off x="3912781" y="2424223"/>
            <a:ext cx="5651796" cy="1746604"/>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chemeClr val="accent6">
              <a:lumMod val="40000"/>
              <a:lumOff val="60000"/>
            </a:schemeClr>
          </a:solidFill>
          <a:ln w="76200">
            <a:solidFill>
              <a:schemeClr val="accent6">
                <a:lumMod val="50000"/>
              </a:schemeClr>
            </a:solidFill>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zh-CN" sz="4800" b="1" dirty="0">
                <a:solidFill>
                  <a:srgbClr val="002060"/>
                </a:solidFill>
                <a:latin typeface="Arial" pitchFamily="34" charset="0"/>
                <a:ea typeface="微软雅黑" panose="020B0503020204020204" pitchFamily="34" charset="-122"/>
                <a:cs typeface="Arial" pitchFamily="34" charset="0"/>
                <a:sym typeface="Bebas" pitchFamily="2" charset="0"/>
              </a:rPr>
              <a:t>VẬN DỤNG</a:t>
            </a:r>
            <a:endParaRPr lang="zh-CN" altLang="en-US" sz="4800" b="1" dirty="0">
              <a:solidFill>
                <a:srgbClr val="002060"/>
              </a:solidFill>
              <a:latin typeface="Arial" pitchFamily="34" charset="0"/>
              <a:ea typeface="微软雅黑" panose="020B0503020204020204" pitchFamily="34" charset="-122"/>
              <a:cs typeface="Arial" pitchFamily="34" charset="0"/>
              <a:sym typeface="Bebas" pitchFamily="2"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2964" y="1021976"/>
            <a:ext cx="9103660"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5-7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nhất</a:t>
            </a:r>
            <a:r>
              <a:rPr lang="en-US" sz="4400" dirty="0" smtClean="0">
                <a:latin typeface="Times New Roman" panose="02020603050405020304" pitchFamily="18" charset="0"/>
                <a:cs typeface="Times New Roman" panose="02020603050405020304" pitchFamily="18" charset="0"/>
              </a:rPr>
              <a:t> 1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1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Lưu</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gạch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6417229"/>
      </p:ext>
    </p:extLst>
  </p:cSld>
  <p:clrMapOvr>
    <a:masterClrMapping/>
  </p:clrMapOvr>
  <p:transition spd="slow" advClick="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30352730"/>
              </p:ext>
            </p:extLst>
          </p:nvPr>
        </p:nvGraphicFramePr>
        <p:xfrm>
          <a:off x="914401" y="989153"/>
          <a:ext cx="10569388" cy="4954446"/>
        </p:xfrm>
        <a:graphic>
          <a:graphicData uri="http://schemas.openxmlformats.org/drawingml/2006/table">
            <a:tbl>
              <a:tblPr firstRow="1" firstCol="1" bandRow="1"/>
              <a:tblGrid>
                <a:gridCol w="1321906">
                  <a:extLst>
                    <a:ext uri="{9D8B030D-6E8A-4147-A177-3AD203B41FA5}">
                      <a16:colId xmlns:a16="http://schemas.microsoft.com/office/drawing/2014/main" val="1096086788"/>
                    </a:ext>
                  </a:extLst>
                </a:gridCol>
                <a:gridCol w="2418409">
                  <a:extLst>
                    <a:ext uri="{9D8B030D-6E8A-4147-A177-3AD203B41FA5}">
                      <a16:colId xmlns:a16="http://schemas.microsoft.com/office/drawing/2014/main" val="3539153682"/>
                    </a:ext>
                  </a:extLst>
                </a:gridCol>
                <a:gridCol w="1164592">
                  <a:extLst>
                    <a:ext uri="{9D8B030D-6E8A-4147-A177-3AD203B41FA5}">
                      <a16:colId xmlns:a16="http://schemas.microsoft.com/office/drawing/2014/main" val="877861053"/>
                    </a:ext>
                  </a:extLst>
                </a:gridCol>
                <a:gridCol w="3039448">
                  <a:extLst>
                    <a:ext uri="{9D8B030D-6E8A-4147-A177-3AD203B41FA5}">
                      <a16:colId xmlns:a16="http://schemas.microsoft.com/office/drawing/2014/main" val="4241555818"/>
                    </a:ext>
                  </a:extLst>
                </a:gridCol>
                <a:gridCol w="1338343">
                  <a:extLst>
                    <a:ext uri="{9D8B030D-6E8A-4147-A177-3AD203B41FA5}">
                      <a16:colId xmlns:a16="http://schemas.microsoft.com/office/drawing/2014/main" val="467567437"/>
                    </a:ext>
                  </a:extLst>
                </a:gridCol>
                <a:gridCol w="1286690">
                  <a:extLst>
                    <a:ext uri="{9D8B030D-6E8A-4147-A177-3AD203B41FA5}">
                      <a16:colId xmlns:a16="http://schemas.microsoft.com/office/drawing/2014/main" val="996362860"/>
                    </a:ext>
                  </a:extLst>
                </a:gridCol>
              </a:tblGrid>
              <a:tr h="707778">
                <a:tc>
                  <a:txBody>
                    <a:bodyPr/>
                    <a:lstStyle/>
                    <a:p>
                      <a:pPr algn="ctr">
                        <a:lnSpc>
                          <a:spcPts val="1800"/>
                        </a:lnSpc>
                        <a:spcAft>
                          <a:spcPts val="0"/>
                        </a:spcAft>
                      </a:pPr>
                      <a:r>
                        <a:rPr lang="en-US" sz="2000" b="1" kern="100" dirty="0" err="1">
                          <a:effectLst/>
                          <a:latin typeface="Times New Roman" panose="02020603050405020304" pitchFamily="18" charset="0"/>
                          <a:ea typeface="SimSun" panose="02010600030101010101" pitchFamily="2" charset="-122"/>
                          <a:cs typeface="Times New Roman" panose="02020603050405020304" pitchFamily="18" charset="0"/>
                        </a:rPr>
                        <a:t>Tiêu</a:t>
                      </a:r>
                      <a:r>
                        <a:rPr lang="en-US" sz="20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1" kern="100" dirty="0" err="1">
                          <a:effectLst/>
                          <a:latin typeface="Times New Roman" panose="02020603050405020304" pitchFamily="18" charset="0"/>
                          <a:ea typeface="SimSun" panose="02010600030101010101" pitchFamily="2" charset="-122"/>
                          <a:cs typeface="Times New Roman" panose="02020603050405020304" pitchFamily="18" charset="0"/>
                        </a:rPr>
                        <a:t>chí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sz="2000" b="1" kern="100">
                          <a:effectLst/>
                          <a:latin typeface="Times New Roman" panose="02020603050405020304" pitchFamily="18" charset="0"/>
                          <a:ea typeface="SimSun" panose="02010600030101010101" pitchFamily="2" charset="-122"/>
                          <a:cs typeface="Times New Roman" panose="02020603050405020304" pitchFamily="18" charset="0"/>
                        </a:rPr>
                        <a:t>Mức 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sz="20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sz="2000" b="1" kern="100">
                          <a:effectLst/>
                          <a:latin typeface="Times New Roman" panose="02020603050405020304" pitchFamily="18" charset="0"/>
                          <a:ea typeface="SimSun" panose="02010600030101010101" pitchFamily="2" charset="-122"/>
                          <a:cs typeface="Times New Roman" panose="02020603050405020304" pitchFamily="18" charset="0"/>
                        </a:rPr>
                        <a:t>Mức 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sz="20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Tổng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5946884"/>
                  </a:ext>
                </a:extLst>
              </a:tr>
              <a:tr h="1061667">
                <a:tc>
                  <a:txBody>
                    <a:bodyPr/>
                    <a:lstStyle/>
                    <a:p>
                      <a:pPr algn="ctr">
                        <a:lnSpc>
                          <a:spcPts val="1800"/>
                        </a:lnSpc>
                        <a:spcAft>
                          <a:spcPts val="0"/>
                        </a:spcAft>
                      </a:pP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Nội</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dung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hay,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sâu</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sắc</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ấn</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ctr">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khá</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hay.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ctr">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676768"/>
                  </a:ext>
                </a:extLst>
              </a:tr>
              <a:tr h="1769445">
                <a:tc>
                  <a:txBody>
                    <a:bodyPr/>
                    <a:lstStyle/>
                    <a:p>
                      <a:pPr algn="ctr">
                        <a:lnSpc>
                          <a:spcPts val="1800"/>
                        </a:lnSpc>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Hình thức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Đúng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đủ</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số</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Aft>
                          <a:spcPts val="0"/>
                        </a:spcAft>
                      </a:pP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Chữ</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viết</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bày</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đẹp</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khoa</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học</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ctr">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Tương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đối</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đúng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đủ</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số</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Aft>
                          <a:spcPts val="0"/>
                        </a:spcAft>
                      </a:pP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Chữ</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viết</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bày</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rõ</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ràng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ctr">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07229"/>
                  </a:ext>
                </a:extLst>
              </a:tr>
              <a:tr h="1415556">
                <a:tc>
                  <a:txBody>
                    <a:bodyPr/>
                    <a:lstStyle/>
                    <a:p>
                      <a:pPr algn="ctr">
                        <a:lnSpc>
                          <a:spcPts val="1800"/>
                        </a:lnSpc>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Sáng tạo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sáng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tạo</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ý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tưởng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hành</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ctr">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ts val="1800"/>
                        </a:lnSpc>
                        <a:spcAft>
                          <a:spcPts val="0"/>
                        </a:spcAft>
                      </a:pPr>
                      <a:r>
                        <a:rPr lang="en-US" sz="20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Chưa</a:t>
                      </a: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thật</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sáng</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effectLst/>
                          <a:latin typeface="Times New Roman" panose="02020603050405020304" pitchFamily="18" charset="0"/>
                          <a:ea typeface="SimSun" panose="02010600030101010101" pitchFamily="2" charset="-122"/>
                          <a:cs typeface="Times New Roman" panose="02020603050405020304" pitchFamily="18" charset="0"/>
                        </a:rPr>
                        <a:t>tạo</a:t>
                      </a: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endPar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ctr">
                        <a:lnSpc>
                          <a:spcPts val="1800"/>
                        </a:lnSpc>
                        <a:spcAft>
                          <a:spcPts val="0"/>
                        </a:spcAft>
                      </a:pPr>
                      <a:r>
                        <a:rPr lang="en-US" sz="2000" kern="100" dirty="0" smtClean="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2000" kern="1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8428845"/>
                  </a:ext>
                </a:extLst>
              </a:tr>
            </a:tbl>
          </a:graphicData>
        </a:graphic>
      </p:graphicFrame>
      <p:sp>
        <p:nvSpPr>
          <p:cNvPr id="8" name="Rectangle 3"/>
          <p:cNvSpPr>
            <a:spLocks noChangeArrowheads="1"/>
          </p:cNvSpPr>
          <p:nvPr/>
        </p:nvSpPr>
        <p:spPr bwMode="auto">
          <a:xfrm>
            <a:off x="4675748" y="9899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6398060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65990" y="-185048"/>
            <a:ext cx="4291832" cy="6929755"/>
            <a:chOff x="4067810" y="-35560"/>
            <a:chExt cx="3765550" cy="6929755"/>
          </a:xfrm>
        </p:grpSpPr>
        <p:sp>
          <p:nvSpPr>
            <p:cNvPr id="8" name="矩形 7"/>
            <p:cNvSpPr/>
            <p:nvPr/>
          </p:nvSpPr>
          <p:spPr>
            <a:xfrm>
              <a:off x="4067810" y="-35560"/>
              <a:ext cx="3765550" cy="692975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椭圆 5"/>
            <p:cNvSpPr/>
            <p:nvPr/>
          </p:nvSpPr>
          <p:spPr>
            <a:xfrm>
              <a:off x="4371340" y="2712085"/>
              <a:ext cx="2993390" cy="299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59" y="2542213"/>
            <a:ext cx="3058794" cy="3058794"/>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160" y="4986683"/>
            <a:ext cx="1435670" cy="794356"/>
          </a:xfrm>
          <a:prstGeom prst="rect">
            <a:avLst/>
          </a:prstGeom>
        </p:spPr>
      </p:pic>
      <p:sp>
        <p:nvSpPr>
          <p:cNvPr id="19" name="Rectangle 18"/>
          <p:cNvSpPr/>
          <p:nvPr/>
        </p:nvSpPr>
        <p:spPr>
          <a:xfrm>
            <a:off x="596900" y="910997"/>
            <a:ext cx="37973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VỀ NHÀ</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图片 1" descr="2"/>
          <p:cNvPicPr>
            <a:picLocks noChangeAspect="1"/>
          </p:cNvPicPr>
          <p:nvPr/>
        </p:nvPicPr>
        <p:blipFill>
          <a:blip r:embed="rId4" cstate="print"/>
          <a:stretch>
            <a:fillRect/>
          </a:stretch>
        </p:blipFill>
        <p:spPr>
          <a:xfrm rot="600000" flipH="1">
            <a:off x="4355199" y="882917"/>
            <a:ext cx="1379388" cy="1051639"/>
          </a:xfrm>
          <a:prstGeom prst="rect">
            <a:avLst/>
          </a:prstGeom>
        </p:spPr>
      </p:pic>
      <p:sp>
        <p:nvSpPr>
          <p:cNvPr id="23" name="Rectangle 22"/>
          <p:cNvSpPr/>
          <p:nvPr/>
        </p:nvSpPr>
        <p:spPr>
          <a:xfrm>
            <a:off x="5864357" y="3042779"/>
            <a:ext cx="5775873" cy="40011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soạn</a:t>
            </a:r>
            <a:r>
              <a:rPr kumimoji="0" lang="en-US" altLang="en-US" sz="20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thơ</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tiểu</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đội</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xe</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kính</a:t>
            </a:r>
            <a:endPar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4" name="图片 1" descr="2"/>
          <p:cNvPicPr>
            <a:picLocks noChangeAspect="1"/>
          </p:cNvPicPr>
          <p:nvPr/>
        </p:nvPicPr>
        <p:blipFill>
          <a:blip r:embed="rId4" cstate="print"/>
          <a:stretch>
            <a:fillRect/>
          </a:stretch>
        </p:blipFill>
        <p:spPr>
          <a:xfrm rot="600000" flipH="1">
            <a:off x="4509705" y="2754011"/>
            <a:ext cx="1379388" cy="1051639"/>
          </a:xfrm>
          <a:prstGeom prst="rect">
            <a:avLst/>
          </a:prstGeom>
        </p:spPr>
      </p:pic>
      <p:sp>
        <p:nvSpPr>
          <p:cNvPr id="25" name="Rectangle 24"/>
          <p:cNvSpPr/>
          <p:nvPr/>
        </p:nvSpPr>
        <p:spPr>
          <a:xfrm>
            <a:off x="6032536" y="4809154"/>
            <a:ext cx="51816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Đọc</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trước</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bài</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thơ</a:t>
            </a:r>
            <a:endParaRPr lang="en-US" altLang="en-US" sz="2000" dirty="0" smtClean="0">
              <a:solidFill>
                <a:srgbClr val="002060"/>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Trả</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lời</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phần</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hiểu</a:t>
            </a:r>
            <a:endParaRPr kumimoji="0" lang="en-US" altLang="en-US" sz="2000" b="0" i="0" u="none" strike="noStrike" kern="120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2000" baseline="0" dirty="0" smtClean="0">
                <a:solidFill>
                  <a:srgbClr val="002060"/>
                </a:solidFill>
                <a:latin typeface="Arial" panose="020B0604020202020204" pitchFamily="34" charset="0"/>
                <a:cs typeface="Arial" panose="020B0604020202020204" pitchFamily="34" charset="0"/>
              </a:rPr>
              <a:t>+</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Tìm</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hiểu</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về</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tác</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giả</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Phạm</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Tiến</a:t>
            </a:r>
            <a:r>
              <a:rPr lang="en-US" altLang="en-US" sz="2000" dirty="0" smtClean="0">
                <a:solidFill>
                  <a:srgbClr val="002060"/>
                </a:solidFill>
                <a:latin typeface="Arial" panose="020B0604020202020204" pitchFamily="34" charset="0"/>
                <a:cs typeface="Arial" panose="020B0604020202020204" pitchFamily="34" charset="0"/>
              </a:rPr>
              <a:t> </a:t>
            </a:r>
            <a:r>
              <a:rPr lang="en-US" altLang="en-US" sz="2000" dirty="0" err="1" smtClean="0">
                <a:solidFill>
                  <a:srgbClr val="002060"/>
                </a:solidFill>
                <a:latin typeface="Arial" panose="020B0604020202020204" pitchFamily="34" charset="0"/>
                <a:cs typeface="Arial" panose="020B0604020202020204" pitchFamily="34" charset="0"/>
              </a:rPr>
              <a:t>Duật</a:t>
            </a:r>
            <a:r>
              <a:rPr kumimoji="0" lang="en-US" altLang="en-US" sz="20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pic>
        <p:nvPicPr>
          <p:cNvPr id="26" name="图片 1" descr="2"/>
          <p:cNvPicPr>
            <a:picLocks noChangeAspect="1"/>
          </p:cNvPicPr>
          <p:nvPr/>
        </p:nvPicPr>
        <p:blipFill>
          <a:blip r:embed="rId4" cstate="print"/>
          <a:stretch>
            <a:fillRect/>
          </a:stretch>
        </p:blipFill>
        <p:spPr>
          <a:xfrm rot="600000" flipH="1">
            <a:off x="4509704" y="4625104"/>
            <a:ext cx="1379388" cy="1051639"/>
          </a:xfrm>
          <a:prstGeom prst="rect">
            <a:avLst/>
          </a:prstGeom>
        </p:spPr>
      </p:pic>
      <p:sp>
        <p:nvSpPr>
          <p:cNvPr id="16" name="TextBox 15">
            <a:extLst>
              <a:ext uri="{FF2B5EF4-FFF2-40B4-BE49-F238E27FC236}">
                <a16:creationId xmlns:a16="http://schemas.microsoft.com/office/drawing/2014/main" id="{A0834FBB-1A98-4BF1-B316-1A7FB14EA807}"/>
              </a:ext>
            </a:extLst>
          </p:cNvPr>
          <p:cNvSpPr txBox="1"/>
          <p:nvPr/>
        </p:nvSpPr>
        <p:spPr>
          <a:xfrm>
            <a:off x="5645466" y="910997"/>
            <a:ext cx="6097772" cy="163121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Nắm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chắc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niệm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tượng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tượng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biệp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pháp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tập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2c,d,e/ 147; 3b,c,e/148.</a:t>
            </a:r>
          </a:p>
          <a:p>
            <a:pPr marL="0" marR="0" lvl="0" indent="0" algn="just"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sử</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tượng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tượng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biệp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pháp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5035558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4)">
                                      <p:cBhvr>
                                        <p:cTn id="20" dur="2000"/>
                                        <p:tgtEl>
                                          <p:spTgt spid="19"/>
                                        </p:tgtEl>
                                      </p:cBhvr>
                                    </p:animEffect>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748967"/>
            <a:ext cx="5042125" cy="5036855"/>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699468"/>
              <a:ext cx="2025648" cy="181629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1899963"/>
              <a:ext cx="2025648" cy="124647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2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chúc</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 </a:t>
              </a:r>
              <a:r>
                <a:rPr kumimoji="0" lang="en-US" sz="32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 </a:t>
              </a: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10 </a:t>
              </a:r>
              <a:r>
                <a:rPr kumimoji="0" lang="en-US"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200182"/>
              <a:ext cx="2025648" cy="124647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khen</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9019283" y="3555719"/>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32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31"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KÌ DIỆU</a:t>
            </a:r>
            <a:endPar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1983" y="30651"/>
            <a:ext cx="1807253" cy="1395896"/>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667804"/>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8973" y="5732248"/>
            <a:ext cx="1249410" cy="1065672"/>
          </a:xfrm>
          <a:prstGeom prst="rect">
            <a:avLst/>
          </a:prstGeom>
        </p:spPr>
      </p:pic>
      <p:sp>
        <p:nvSpPr>
          <p:cNvPr id="6" name="Rounded Rectangle 5"/>
          <p:cNvSpPr/>
          <p:nvPr/>
        </p:nvSpPr>
        <p:spPr>
          <a:xfrm>
            <a:off x="6014661"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STOP</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8020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7"/>
          <p:cNvSpPr/>
          <p:nvPr/>
        </p:nvSpPr>
        <p:spPr>
          <a:xfrm>
            <a:off x="978196" y="297711"/>
            <a:ext cx="1041990" cy="1105785"/>
          </a:xfrm>
          <a:prstGeom prst="ellipse">
            <a:avLst/>
          </a:prstGeom>
          <a:solidFill>
            <a:srgbClr val="C5E3B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69238080-17CE-4A31-A6BF-5666691977D3}"/>
              </a:ext>
            </a:extLst>
          </p:cNvPr>
          <p:cNvSpPr txBox="1"/>
          <p:nvPr/>
        </p:nvSpPr>
        <p:spPr>
          <a:xfrm>
            <a:off x="978196" y="584791"/>
            <a:ext cx="1041990" cy="461665"/>
          </a:xfrm>
          <a:prstGeom prst="rect">
            <a:avLst/>
          </a:prstGeom>
          <a:noFill/>
        </p:spPr>
        <p:txBody>
          <a:bodyPr wrap="square" rtlCol="0">
            <a:spAutoFit/>
          </a:bodyPr>
          <a:lstStyle/>
          <a:p>
            <a:r>
              <a:rPr lang="vi-VN" sz="2400" b="1" dirty="0"/>
              <a:t>Câu 1</a:t>
            </a:r>
            <a:endParaRPr lang="en-US" sz="2400" b="1" dirty="0"/>
          </a:p>
        </p:txBody>
      </p:sp>
      <p:sp>
        <p:nvSpPr>
          <p:cNvPr id="11" name="AutoShape 51">
            <a:extLst>
              <a:ext uri="{FF2B5EF4-FFF2-40B4-BE49-F238E27FC236}">
                <a16:creationId xmlns:a16="http://schemas.microsoft.com/office/drawing/2014/main" id="{225FAAD2-FF3D-47CF-A6B9-4CD76E3D8A2A}"/>
              </a:ext>
            </a:extLst>
          </p:cNvPr>
          <p:cNvSpPr>
            <a:spLocks noChangeArrowheads="1"/>
          </p:cNvSpPr>
          <p:nvPr/>
        </p:nvSpPr>
        <p:spPr bwMode="auto">
          <a:xfrm>
            <a:off x="2185987" y="321523"/>
            <a:ext cx="7820025" cy="1105785"/>
          </a:xfrm>
          <a:prstGeom prst="roundRect">
            <a:avLst>
              <a:gd name="adj" fmla="val 16667"/>
            </a:avLst>
          </a:prstGeom>
          <a:solidFill>
            <a:schemeClr val="accent6">
              <a:lumMod val="40000"/>
              <a:lumOff val="60000"/>
            </a:schemeClr>
          </a:solidFill>
          <a:ln w="9525">
            <a:solidFill>
              <a:schemeClr val="accent6">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pt-BR" altLang="en-US" sz="2800" b="1" dirty="0">
                <a:cs typeface="Arial" panose="020B0604020202020204" pitchFamily="34" charset="0"/>
              </a:rPr>
              <a:t>“Cúc cu! Cúc cu! Chim rừng ca trong nắng</a:t>
            </a:r>
            <a:r>
              <a:rPr lang="pt-BR" altLang="en-US" sz="1800" b="1" dirty="0">
                <a:cs typeface="Arial" panose="020B0604020202020204" pitchFamily="34" charset="0"/>
              </a:rPr>
              <a:t>”</a:t>
            </a:r>
          </a:p>
          <a:p>
            <a:pPr algn="ctr">
              <a:spcBef>
                <a:spcPct val="50000"/>
              </a:spcBef>
              <a:buNone/>
            </a:pPr>
            <a:r>
              <a:rPr lang="pt-BR" altLang="en-US" sz="1800" b="1" dirty="0">
                <a:cs typeface="Arial" panose="020B0604020202020204" pitchFamily="34" charset="0"/>
              </a:rPr>
              <a:t>( Nhạc rừng). Lời hát đã sử từ loại và biện pháp tu từ  nào?</a:t>
            </a:r>
            <a:endParaRPr lang="en-US" altLang="en-US" sz="1800" b="1" dirty="0">
              <a:cs typeface="Arial" panose="020B0604020202020204" pitchFamily="34" charset="0"/>
            </a:endParaRPr>
          </a:p>
        </p:txBody>
      </p:sp>
      <p:sp>
        <p:nvSpPr>
          <p:cNvPr id="29" name="AutoShape 51">
            <a:extLst>
              <a:ext uri="{FF2B5EF4-FFF2-40B4-BE49-F238E27FC236}">
                <a16:creationId xmlns:a16="http://schemas.microsoft.com/office/drawing/2014/main" id="{C1385A0F-89A2-4DD6-8E45-5338AABDBA3A}"/>
              </a:ext>
            </a:extLst>
          </p:cNvPr>
          <p:cNvSpPr>
            <a:spLocks noChangeArrowheads="1"/>
          </p:cNvSpPr>
          <p:nvPr/>
        </p:nvSpPr>
        <p:spPr bwMode="auto">
          <a:xfrm>
            <a:off x="2680493" y="2058784"/>
            <a:ext cx="6831013"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Từ</a:t>
            </a:r>
            <a:r>
              <a:rPr lang="en-US" altLang="en-US" sz="2800" b="1" dirty="0">
                <a:cs typeface="Arial" panose="020B0604020202020204" pitchFamily="34" charset="0"/>
              </a:rPr>
              <a:t> </a:t>
            </a:r>
            <a:r>
              <a:rPr lang="en-US" altLang="en-US" sz="2800" b="1" dirty="0" err="1">
                <a:cs typeface="Arial" panose="020B0604020202020204" pitchFamily="34" charset="0"/>
              </a:rPr>
              <a:t>tượng</a:t>
            </a:r>
            <a:r>
              <a:rPr lang="en-US" altLang="en-US" sz="2800" b="1" dirty="0">
                <a:cs typeface="Arial" panose="020B0604020202020204" pitchFamily="34" charset="0"/>
              </a:rPr>
              <a:t> </a:t>
            </a:r>
            <a:r>
              <a:rPr lang="en-US" altLang="en-US" sz="2800" b="1" dirty="0" err="1">
                <a:cs typeface="Arial" panose="020B0604020202020204" pitchFamily="34" charset="0"/>
              </a:rPr>
              <a:t>hình</a:t>
            </a:r>
            <a:r>
              <a:rPr lang="en-US" altLang="en-US" sz="2800" b="1" dirty="0">
                <a:cs typeface="Arial" panose="020B0604020202020204" pitchFamily="34" charset="0"/>
              </a:rPr>
              <a:t>, so </a:t>
            </a:r>
            <a:r>
              <a:rPr lang="en-US" altLang="en-US" sz="2800" b="1" dirty="0" err="1">
                <a:cs typeface="Arial" panose="020B0604020202020204" pitchFamily="34" charset="0"/>
              </a:rPr>
              <a:t>sánh</a:t>
            </a:r>
            <a:r>
              <a:rPr lang="en-US" altLang="en-US" sz="2800" b="1" dirty="0">
                <a:cs typeface="Arial" panose="020B0604020202020204" pitchFamily="34" charset="0"/>
              </a:rPr>
              <a:t>, </a:t>
            </a: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r>
              <a:rPr lang="en-US" altLang="en-US" sz="2800" b="1" dirty="0">
                <a:cs typeface="Arial" panose="020B0604020202020204" pitchFamily="34" charset="0"/>
              </a:rPr>
              <a:t>.</a:t>
            </a:r>
            <a:endParaRPr lang="en-US" altLang="en-US" sz="2800" dirty="0">
              <a:cs typeface="Arial" panose="020B0604020202020204" pitchFamily="34" charset="0"/>
            </a:endParaRPr>
          </a:p>
        </p:txBody>
      </p:sp>
      <p:sp>
        <p:nvSpPr>
          <p:cNvPr id="30" name="AutoShape 51">
            <a:extLst>
              <a:ext uri="{FF2B5EF4-FFF2-40B4-BE49-F238E27FC236}">
                <a16:creationId xmlns:a16="http://schemas.microsoft.com/office/drawing/2014/main" id="{8048A2B2-70D9-44B8-ADF9-AF3FBB053C3C}"/>
              </a:ext>
            </a:extLst>
          </p:cNvPr>
          <p:cNvSpPr>
            <a:spLocks noChangeArrowheads="1"/>
          </p:cNvSpPr>
          <p:nvPr/>
        </p:nvSpPr>
        <p:spPr bwMode="auto">
          <a:xfrm>
            <a:off x="2388983" y="3065610"/>
            <a:ext cx="7361237"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ẩn dụ, so sánh.</a:t>
            </a:r>
            <a:endParaRPr lang="en-US" altLang="en-US" sz="2800">
              <a:cs typeface="Arial" panose="020B0604020202020204" pitchFamily="34" charset="0"/>
            </a:endParaRPr>
          </a:p>
        </p:txBody>
      </p:sp>
      <p:sp>
        <p:nvSpPr>
          <p:cNvPr id="31" name="AutoShape 51">
            <a:extLst>
              <a:ext uri="{FF2B5EF4-FFF2-40B4-BE49-F238E27FC236}">
                <a16:creationId xmlns:a16="http://schemas.microsoft.com/office/drawing/2014/main" id="{C276AF1C-824F-4F98-8806-0CFF5943852B}"/>
              </a:ext>
            </a:extLst>
          </p:cNvPr>
          <p:cNvSpPr>
            <a:spLocks noChangeArrowheads="1"/>
          </p:cNvSpPr>
          <p:nvPr/>
        </p:nvSpPr>
        <p:spPr bwMode="auto">
          <a:xfrm>
            <a:off x="2333624" y="3991216"/>
            <a:ext cx="75247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hình, ẩn dụ, nhân hoá.</a:t>
            </a:r>
            <a:endParaRPr lang="en-US" altLang="en-US" sz="2800">
              <a:cs typeface="Arial" panose="020B0604020202020204" pitchFamily="34" charset="0"/>
            </a:endParaRPr>
          </a:p>
        </p:txBody>
      </p:sp>
      <p:sp>
        <p:nvSpPr>
          <p:cNvPr id="32" name="AutoShape 51">
            <a:extLst>
              <a:ext uri="{FF2B5EF4-FFF2-40B4-BE49-F238E27FC236}">
                <a16:creationId xmlns:a16="http://schemas.microsoft.com/office/drawing/2014/main" id="{3641FD79-2096-47CD-BBC9-FE464531C8B6}"/>
              </a:ext>
            </a:extLst>
          </p:cNvPr>
          <p:cNvSpPr>
            <a:spLocks noChangeArrowheads="1"/>
          </p:cNvSpPr>
          <p:nvPr/>
        </p:nvSpPr>
        <p:spPr bwMode="auto">
          <a:xfrm>
            <a:off x="2313577" y="5004390"/>
            <a:ext cx="75120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điệp ngữ, nhân hoá</a:t>
            </a:r>
            <a:endParaRPr lang="en-US" altLang="en-US" sz="280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nodeType="withEffect">
                                  <p:stCondLst>
                                    <p:cond delay="4000"/>
                                  </p:stCondLst>
                                  <p:iterate type="lt">
                                    <p:tmPct val="0"/>
                                  </p:iterate>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8" fill="hold" nodeType="withEffect">
                                  <p:stCondLst>
                                    <p:cond delay="5000"/>
                                  </p:stCondLst>
                                  <p:iterate type="lt">
                                    <p:tmPct val="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32"/>
                                        </p:tgtEl>
                                        <p:attrNameLst>
                                          <p:attrName>style.color</p:attrName>
                                        </p:attrNameLst>
                                      </p:cBhvr>
                                      <p:by>
                                        <p:hsl h="10842353" s="0" l="0"/>
                                      </p:by>
                                    </p:animClr>
                                    <p:animClr clrSpc="hsl" dir="cw">
                                      <p:cBhvr>
                                        <p:cTn id="25" dur="500" fill="hold"/>
                                        <p:tgtEl>
                                          <p:spTgt spid="32"/>
                                        </p:tgtEl>
                                        <p:attrNameLst>
                                          <p:attrName>fillcolor</p:attrName>
                                        </p:attrNameLst>
                                      </p:cBhvr>
                                      <p:by>
                                        <p:hsl h="10842353" s="0" l="0"/>
                                      </p:by>
                                    </p:animClr>
                                    <p:animClr clrSpc="hsl" dir="cw">
                                      <p:cBhvr>
                                        <p:cTn id="26" dur="500" fill="hold"/>
                                        <p:tgtEl>
                                          <p:spTgt spid="32"/>
                                        </p:tgtEl>
                                        <p:attrNameLst>
                                          <p:attrName>stroke.color</p:attrName>
                                        </p:attrNameLst>
                                      </p:cBhvr>
                                      <p:by>
                                        <p:hsl h="10842353" s="0" l="0"/>
                                      </p:by>
                                    </p:animClr>
                                    <p:set>
                                      <p:cBhvr>
                                        <p:cTn id="27" dur="500" fill="hold"/>
                                        <p:tgtEl>
                                          <p:spTgt spid="32"/>
                                        </p:tgtEl>
                                        <p:attrNameLst>
                                          <p:attrName>fill.type</p:attrName>
                                        </p:attrNameLst>
                                      </p:cBhvr>
                                      <p:to>
                                        <p:strVal val="solid"/>
                                      </p:to>
                                    </p:set>
                                  </p:childTnLst>
                                </p:cTn>
                              </p:par>
                              <p:par>
                                <p:cTn id="28" presetID="34" presetClass="emph" presetSubtype="0" fill="hold" grpId="1" nodeType="with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32"/>
                                        </p:tgtEl>
                                        <p:attrNameLst>
                                          <p:attrName>ppt_x</p:attrName>
                                          <p:attrName>ppt_y</p:attrName>
                                        </p:attrNameLst>
                                      </p:cBhvr>
                                    </p:animMotion>
                                    <p:animRot by="1500000">
                                      <p:cBhvr>
                                        <p:cTn id="30" dur="125" fill="hold">
                                          <p:stCondLst>
                                            <p:cond delay="0"/>
                                          </p:stCondLst>
                                        </p:cTn>
                                        <p:tgtEl>
                                          <p:spTgt spid="32"/>
                                        </p:tgtEl>
                                        <p:attrNameLst>
                                          <p:attrName>r</p:attrName>
                                        </p:attrNameLst>
                                      </p:cBhvr>
                                    </p:animRot>
                                    <p:animRot by="-1500000">
                                      <p:cBhvr>
                                        <p:cTn id="31" dur="125" fill="hold">
                                          <p:stCondLst>
                                            <p:cond delay="125"/>
                                          </p:stCondLst>
                                        </p:cTn>
                                        <p:tgtEl>
                                          <p:spTgt spid="32"/>
                                        </p:tgtEl>
                                        <p:attrNameLst>
                                          <p:attrName>r</p:attrName>
                                        </p:attrNameLst>
                                      </p:cBhvr>
                                    </p:animRot>
                                    <p:animRot by="-1500000">
                                      <p:cBhvr>
                                        <p:cTn id="32" dur="125" fill="hold">
                                          <p:stCondLst>
                                            <p:cond delay="250"/>
                                          </p:stCondLst>
                                        </p:cTn>
                                        <p:tgtEl>
                                          <p:spTgt spid="32"/>
                                        </p:tgtEl>
                                        <p:attrNameLst>
                                          <p:attrName>r</p:attrName>
                                        </p:attrNameLst>
                                      </p:cBhvr>
                                    </p:animRot>
                                    <p:animRot by="1500000">
                                      <p:cBhvr>
                                        <p:cTn id="33"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a:extLst>
              <a:ext uri="{FF2B5EF4-FFF2-40B4-BE49-F238E27FC236}">
                <a16:creationId xmlns:a16="http://schemas.microsoft.com/office/drawing/2014/main" id="{20EB1381-DE2F-44B9-9D76-E3A9067CD01D}"/>
              </a:ext>
            </a:extLst>
          </p:cNvPr>
          <p:cNvSpPr>
            <a:spLocks noChangeArrowheads="1"/>
          </p:cNvSpPr>
          <p:nvPr/>
        </p:nvSpPr>
        <p:spPr bwMode="auto">
          <a:xfrm>
            <a:off x="2212772" y="318974"/>
            <a:ext cx="9397981" cy="1218259"/>
          </a:xfrm>
          <a:prstGeom prst="roundRect">
            <a:avLst>
              <a:gd name="adj" fmla="val 16667"/>
            </a:avLst>
          </a:prstGeom>
          <a:solidFill>
            <a:schemeClr val="accent4">
              <a:lumMod val="40000"/>
              <a:lumOff val="60000"/>
            </a:schemeClr>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i="1" dirty="0">
                <a:cs typeface="Arial" panose="020B0604020202020204" pitchFamily="34" charset="0"/>
              </a:rPr>
              <a:t>“ Rừng hát gió lay trên cành biếc”</a:t>
            </a:r>
            <a:r>
              <a:rPr lang="vi-VN" altLang="en-US" sz="2400" b="1" i="1" dirty="0">
                <a:cs typeface="Arial" panose="020B0604020202020204" pitchFamily="34" charset="0"/>
              </a:rPr>
              <a:t> </a:t>
            </a:r>
            <a:r>
              <a:rPr lang="pt-BR" altLang="en-US" sz="2400" b="1" dirty="0">
                <a:cs typeface="Arial" panose="020B0604020202020204" pitchFamily="34" charset="0"/>
              </a:rPr>
              <a:t>( Nhạc rừng). </a:t>
            </a:r>
          </a:p>
          <a:p>
            <a:pPr eaLnBrk="1" hangingPunct="1">
              <a:spcBef>
                <a:spcPct val="50000"/>
              </a:spcBef>
              <a:buFontTx/>
              <a:buNone/>
            </a:pPr>
            <a:r>
              <a:rPr lang="vi-VN" altLang="en-US" sz="2400" b="1" dirty="0">
                <a:cs typeface="Arial" panose="020B0604020202020204" pitchFamily="34" charset="0"/>
              </a:rPr>
              <a:t>      </a:t>
            </a:r>
            <a:r>
              <a:rPr lang="pt-BR" altLang="en-US" sz="2400" b="1" dirty="0">
                <a:cs typeface="Arial" panose="020B0604020202020204" pitchFamily="34" charset="0"/>
              </a:rPr>
              <a:t>Lời hát đã sử dụng biệp pháp tu từ nào?</a:t>
            </a:r>
            <a:endParaRPr lang="en-US" altLang="en-US" sz="2400" b="1" dirty="0">
              <a:cs typeface="Arial" panose="020B0604020202020204" pitchFamily="34" charset="0"/>
            </a:endParaRPr>
          </a:p>
        </p:txBody>
      </p:sp>
      <p:sp>
        <p:nvSpPr>
          <p:cNvPr id="3" name="椭圆 7">
            <a:extLst>
              <a:ext uri="{FF2B5EF4-FFF2-40B4-BE49-F238E27FC236}">
                <a16:creationId xmlns:a16="http://schemas.microsoft.com/office/drawing/2014/main" id="{DDA5A505-86D8-4EB4-B2CE-F9D7E550099E}"/>
              </a:ext>
            </a:extLst>
          </p:cNvPr>
          <p:cNvSpPr/>
          <p:nvPr/>
        </p:nvSpPr>
        <p:spPr>
          <a:xfrm>
            <a:off x="978196" y="297711"/>
            <a:ext cx="1041990" cy="1105785"/>
          </a:xfrm>
          <a:prstGeom prst="ellips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1DACDF8-F7DF-449D-BFD5-32D51950E83A}"/>
              </a:ext>
            </a:extLst>
          </p:cNvPr>
          <p:cNvSpPr txBox="1"/>
          <p:nvPr/>
        </p:nvSpPr>
        <p:spPr>
          <a:xfrm>
            <a:off x="978195" y="584791"/>
            <a:ext cx="1137683" cy="461665"/>
          </a:xfrm>
          <a:prstGeom prst="rect">
            <a:avLst/>
          </a:prstGeom>
          <a:noFill/>
        </p:spPr>
        <p:txBody>
          <a:bodyPr wrap="square" rtlCol="0">
            <a:spAutoFit/>
          </a:bodyPr>
          <a:lstStyle/>
          <a:p>
            <a:r>
              <a:rPr lang="vi-VN" sz="2400" b="1" dirty="0"/>
              <a:t>Câu 2</a:t>
            </a:r>
            <a:endParaRPr lang="en-US" sz="2400" b="1" dirty="0"/>
          </a:p>
        </p:txBody>
      </p:sp>
      <p:sp>
        <p:nvSpPr>
          <p:cNvPr id="5" name="AutoShape 51">
            <a:extLst>
              <a:ext uri="{FF2B5EF4-FFF2-40B4-BE49-F238E27FC236}">
                <a16:creationId xmlns:a16="http://schemas.microsoft.com/office/drawing/2014/main" id="{FD10AC9D-BD5C-4398-B603-7DCB17929033}"/>
              </a:ext>
            </a:extLst>
          </p:cNvPr>
          <p:cNvSpPr>
            <a:spLocks noChangeArrowheads="1"/>
          </p:cNvSpPr>
          <p:nvPr/>
        </p:nvSpPr>
        <p:spPr bwMode="auto">
          <a:xfrm>
            <a:off x="3541708" y="2043426"/>
            <a:ext cx="552587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cs typeface="Arial" panose="020B0604020202020204" pitchFamily="34" charset="0"/>
              </a:rPr>
              <a:t> </a:t>
            </a:r>
            <a:r>
              <a:rPr lang="en-US" altLang="en-US" sz="2800" b="1" dirty="0" err="1">
                <a:cs typeface="Arial" panose="020B0604020202020204" pitchFamily="34" charset="0"/>
              </a:rPr>
              <a:t>Điệp</a:t>
            </a:r>
            <a:r>
              <a:rPr lang="en-US" altLang="en-US" sz="2800" b="1" dirty="0">
                <a:cs typeface="Arial" panose="020B0604020202020204" pitchFamily="34" charset="0"/>
              </a:rPr>
              <a:t> </a:t>
            </a:r>
            <a:r>
              <a:rPr lang="en-US" altLang="en-US" sz="2800" b="1" dirty="0" err="1">
                <a:cs typeface="Arial" panose="020B0604020202020204" pitchFamily="34" charset="0"/>
              </a:rPr>
              <a:t>ngữ</a:t>
            </a:r>
            <a:endParaRPr lang="en-US" altLang="en-US" sz="2800" b="1" dirty="0">
              <a:cs typeface="Arial" panose="020B0604020202020204" pitchFamily="34" charset="0"/>
            </a:endParaRPr>
          </a:p>
        </p:txBody>
      </p:sp>
      <p:sp>
        <p:nvSpPr>
          <p:cNvPr id="6" name="AutoShape 51">
            <a:extLst>
              <a:ext uri="{FF2B5EF4-FFF2-40B4-BE49-F238E27FC236}">
                <a16:creationId xmlns:a16="http://schemas.microsoft.com/office/drawing/2014/main" id="{722CF87C-2795-485A-8868-2EF0F1FC68B1}"/>
              </a:ext>
            </a:extLst>
          </p:cNvPr>
          <p:cNvSpPr>
            <a:spLocks noChangeArrowheads="1"/>
          </p:cNvSpPr>
          <p:nvPr/>
        </p:nvSpPr>
        <p:spPr bwMode="auto">
          <a:xfrm>
            <a:off x="3551275" y="3016250"/>
            <a:ext cx="5554404"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endParaRPr lang="en-US" altLang="en-US" sz="2800" b="1" dirty="0">
              <a:cs typeface="Arial" panose="020B0604020202020204" pitchFamily="34" charset="0"/>
            </a:endParaRPr>
          </a:p>
        </p:txBody>
      </p:sp>
      <p:sp>
        <p:nvSpPr>
          <p:cNvPr id="7" name="AutoShape 51">
            <a:extLst>
              <a:ext uri="{FF2B5EF4-FFF2-40B4-BE49-F238E27FC236}">
                <a16:creationId xmlns:a16="http://schemas.microsoft.com/office/drawing/2014/main" id="{9BC494C9-BDD0-41EA-92AA-9EB51FA8CA0E}"/>
              </a:ext>
            </a:extLst>
          </p:cNvPr>
          <p:cNvSpPr>
            <a:spLocks noChangeArrowheads="1"/>
          </p:cNvSpPr>
          <p:nvPr/>
        </p:nvSpPr>
        <p:spPr bwMode="auto">
          <a:xfrm>
            <a:off x="3570423" y="3953189"/>
            <a:ext cx="562098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2800" b="1">
                <a:cs typeface="Arial" panose="020B0604020202020204" pitchFamily="34" charset="0"/>
              </a:rPr>
              <a:t>   Ẩn dụ</a:t>
            </a:r>
            <a:endParaRPr lang="en-US" altLang="en-US" sz="2800" b="1">
              <a:cs typeface="Arial" panose="020B0604020202020204" pitchFamily="34" charset="0"/>
            </a:endParaRPr>
          </a:p>
        </p:txBody>
      </p:sp>
      <p:sp>
        <p:nvSpPr>
          <p:cNvPr id="8" name="AutoShape 51">
            <a:extLst>
              <a:ext uri="{FF2B5EF4-FFF2-40B4-BE49-F238E27FC236}">
                <a16:creationId xmlns:a16="http://schemas.microsoft.com/office/drawing/2014/main" id="{8E2E8FBB-EC79-4ED8-9074-4B986309766B}"/>
              </a:ext>
            </a:extLst>
          </p:cNvPr>
          <p:cNvSpPr>
            <a:spLocks noChangeArrowheads="1"/>
          </p:cNvSpPr>
          <p:nvPr/>
        </p:nvSpPr>
        <p:spPr bwMode="auto">
          <a:xfrm>
            <a:off x="3551461" y="4967601"/>
            <a:ext cx="5681217" cy="10668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en-US" sz="2800" b="1">
                <a:cs typeface="Arial" panose="020B0604020202020204" pitchFamily="34" charset="0"/>
              </a:rPr>
              <a:t> So sánh</a:t>
            </a:r>
            <a:endParaRPr lang="en-US" altLang="en-US" sz="2800" b="1">
              <a:cs typeface="Arial" panose="020B0604020202020204" pitchFamily="34" charset="0"/>
            </a:endParaRPr>
          </a:p>
        </p:txBody>
      </p:sp>
    </p:spTree>
    <p:extLst>
      <p:ext uri="{BB962C8B-B14F-4D97-AF65-F5344CB8AC3E}">
        <p14:creationId xmlns:p14="http://schemas.microsoft.com/office/powerpoint/2010/main" val="3140530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4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5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6"/>
                                        </p:tgtEl>
                                        <p:attrNameLst>
                                          <p:attrName>style.color</p:attrName>
                                        </p:attrNameLst>
                                      </p:cBhvr>
                                      <p:by>
                                        <p:hsl h="10842353" s="0" l="0"/>
                                      </p:by>
                                    </p:animClr>
                                    <p:animClr clrSpc="hsl" dir="cw">
                                      <p:cBhvr>
                                        <p:cTn id="25" dur="500" fill="hold"/>
                                        <p:tgtEl>
                                          <p:spTgt spid="6"/>
                                        </p:tgtEl>
                                        <p:attrNameLst>
                                          <p:attrName>fillcolor</p:attrName>
                                        </p:attrNameLst>
                                      </p:cBhvr>
                                      <p:by>
                                        <p:hsl h="10842353" s="0" l="0"/>
                                      </p:by>
                                    </p:animClr>
                                    <p:animClr clrSpc="hsl" dir="cw">
                                      <p:cBhvr>
                                        <p:cTn id="26" dur="500" fill="hold"/>
                                        <p:tgtEl>
                                          <p:spTgt spid="6"/>
                                        </p:tgtEl>
                                        <p:attrNameLst>
                                          <p:attrName>stroke.color</p:attrName>
                                        </p:attrNameLst>
                                      </p:cBhvr>
                                      <p:by>
                                        <p:hsl h="10842353" s="0" l="0"/>
                                      </p:by>
                                    </p:animClr>
                                    <p:set>
                                      <p:cBhvr>
                                        <p:cTn id="27" dur="500" fill="hold"/>
                                        <p:tgtEl>
                                          <p:spTgt spid="6"/>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FELIZ2.WAV"/>
                                        </p:tgtEl>
                                      </p:cMediaNode>
                                    </p:audio>
                                  </p:subTnLst>
                                </p:cTn>
                              </p:par>
                              <p:par>
                                <p:cTn id="28" presetID="34" presetClass="emph" presetSubtype="0" fill="hold" grpId="1" nodeType="withEffect">
                                  <p:stCondLst>
                                    <p:cond delay="0"/>
                                  </p:stCondLst>
                                  <p:iterate type="lt">
                                    <p:tmPct val="10000"/>
                                  </p:iterate>
                                  <p:childTnLst>
                                    <p:animMotion origin="layout" path="M 3.75E-6 3.7037E-6 L 3.75E-6 -0.07223 " pathEditMode="relative" rAng="0" ptsTypes="AA">
                                      <p:cBhvr>
                                        <p:cTn id="29" dur="250" accel="50000" decel="50000" autoRev="1" fill="hold">
                                          <p:stCondLst>
                                            <p:cond delay="0"/>
                                          </p:stCondLst>
                                        </p:cTn>
                                        <p:tgtEl>
                                          <p:spTgt spid="6"/>
                                        </p:tgtEl>
                                        <p:attrNameLst>
                                          <p:attrName>ppt_x</p:attrName>
                                          <p:attrName>ppt_y</p:attrName>
                                        </p:attrNameLst>
                                      </p:cBhvr>
                                      <p:rCtr x="0" y="-3611"/>
                                    </p:animMotion>
                                    <p:animRot by="1500000">
                                      <p:cBhvr>
                                        <p:cTn id="30" dur="125" fill="hold">
                                          <p:stCondLst>
                                            <p:cond delay="0"/>
                                          </p:stCondLst>
                                        </p:cTn>
                                        <p:tgtEl>
                                          <p:spTgt spid="6"/>
                                        </p:tgtEl>
                                        <p:attrNameLst>
                                          <p:attrName>r</p:attrName>
                                        </p:attrNameLst>
                                      </p:cBhvr>
                                    </p:animRot>
                                    <p:animRot by="-1500000">
                                      <p:cBhvr>
                                        <p:cTn id="31" dur="125" fill="hold">
                                          <p:stCondLst>
                                            <p:cond delay="125"/>
                                          </p:stCondLst>
                                        </p:cTn>
                                        <p:tgtEl>
                                          <p:spTgt spid="6"/>
                                        </p:tgtEl>
                                        <p:attrNameLst>
                                          <p:attrName>r</p:attrName>
                                        </p:attrNameLst>
                                      </p:cBhvr>
                                    </p:animRot>
                                    <p:animRot by="-1500000">
                                      <p:cBhvr>
                                        <p:cTn id="32" dur="125" fill="hold">
                                          <p:stCondLst>
                                            <p:cond delay="250"/>
                                          </p:stCondLst>
                                        </p:cTn>
                                        <p:tgtEl>
                                          <p:spTgt spid="6"/>
                                        </p:tgtEl>
                                        <p:attrNameLst>
                                          <p:attrName>r</p:attrName>
                                        </p:attrNameLst>
                                      </p:cBhvr>
                                    </p:animRot>
                                    <p:animRot by="1500000">
                                      <p:cBhvr>
                                        <p:cTn id="3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id="{C9EC5C33-0462-49C9-9450-4E01F3DF1967}"/>
              </a:ext>
            </a:extLst>
          </p:cNvPr>
          <p:cNvSpPr>
            <a:spLocks noChangeArrowheads="1"/>
          </p:cNvSpPr>
          <p:nvPr/>
        </p:nvSpPr>
        <p:spPr bwMode="auto">
          <a:xfrm>
            <a:off x="2764686" y="2507512"/>
            <a:ext cx="5597525"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So sánh</a:t>
            </a:r>
            <a:endParaRPr lang="en-US" altLang="en-US" sz="2800">
              <a:cs typeface="Arial" panose="020B0604020202020204" pitchFamily="34" charset="0"/>
            </a:endParaRPr>
          </a:p>
        </p:txBody>
      </p:sp>
      <p:sp>
        <p:nvSpPr>
          <p:cNvPr id="5" name="AutoShape 51">
            <a:extLst>
              <a:ext uri="{FF2B5EF4-FFF2-40B4-BE49-F238E27FC236}">
                <a16:creationId xmlns:a16="http://schemas.microsoft.com/office/drawing/2014/main" id="{595A46F6-D6D0-4315-9004-FF8003B1A6EA}"/>
              </a:ext>
            </a:extLst>
          </p:cNvPr>
          <p:cNvSpPr>
            <a:spLocks noChangeArrowheads="1"/>
          </p:cNvSpPr>
          <p:nvPr/>
        </p:nvSpPr>
        <p:spPr bwMode="auto">
          <a:xfrm>
            <a:off x="2745636" y="34981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Điệp ngữ</a:t>
            </a:r>
          </a:p>
        </p:txBody>
      </p:sp>
      <p:sp>
        <p:nvSpPr>
          <p:cNvPr id="6" name="AutoShape 51">
            <a:extLst>
              <a:ext uri="{FF2B5EF4-FFF2-40B4-BE49-F238E27FC236}">
                <a16:creationId xmlns:a16="http://schemas.microsoft.com/office/drawing/2014/main" id="{6F154770-20C4-4F96-9E2F-F7786ED914B5}"/>
              </a:ext>
            </a:extLst>
          </p:cNvPr>
          <p:cNvSpPr>
            <a:spLocks noChangeArrowheads="1"/>
          </p:cNvSpPr>
          <p:nvPr/>
        </p:nvSpPr>
        <p:spPr bwMode="auto">
          <a:xfrm>
            <a:off x="2761511" y="44760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 Nhân hoá</a:t>
            </a:r>
            <a:endParaRPr lang="en-US" altLang="en-US" sz="2800">
              <a:cs typeface="Arial" panose="020B0604020202020204" pitchFamily="34" charset="0"/>
            </a:endParaRPr>
          </a:p>
        </p:txBody>
      </p:sp>
      <p:sp>
        <p:nvSpPr>
          <p:cNvPr id="7" name="AutoShape 51">
            <a:extLst>
              <a:ext uri="{FF2B5EF4-FFF2-40B4-BE49-F238E27FC236}">
                <a16:creationId xmlns:a16="http://schemas.microsoft.com/office/drawing/2014/main" id="{799D4E2B-09D1-46F1-A541-6D577C2514F4}"/>
              </a:ext>
            </a:extLst>
          </p:cNvPr>
          <p:cNvSpPr>
            <a:spLocks noChangeArrowheads="1"/>
          </p:cNvSpPr>
          <p:nvPr/>
        </p:nvSpPr>
        <p:spPr bwMode="auto">
          <a:xfrm>
            <a:off x="2745636" y="54793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cs typeface="Arial" panose="020B0604020202020204" pitchFamily="34" charset="0"/>
              </a:rPr>
              <a:t>Ẩn dụ</a:t>
            </a:r>
            <a:endParaRPr lang="en-US" altLang="en-US" sz="2800">
              <a:cs typeface="Arial" panose="020B0604020202020204" pitchFamily="34" charset="0"/>
            </a:endParaRPr>
          </a:p>
        </p:txBody>
      </p:sp>
      <p:sp>
        <p:nvSpPr>
          <p:cNvPr id="8" name="Text Box 41">
            <a:extLst>
              <a:ext uri="{FF2B5EF4-FFF2-40B4-BE49-F238E27FC236}">
                <a16:creationId xmlns:a16="http://schemas.microsoft.com/office/drawing/2014/main" id="{723146F4-A87A-4CC9-B8E1-095A5AE63955}"/>
              </a:ext>
            </a:extLst>
          </p:cNvPr>
          <p:cNvSpPr txBox="1">
            <a:spLocks noChangeArrowheads="1"/>
          </p:cNvSpPr>
          <p:nvPr/>
        </p:nvSpPr>
        <p:spPr bwMode="auto">
          <a:xfrm>
            <a:off x="2471847" y="507133"/>
            <a:ext cx="7877175" cy="830997"/>
          </a:xfrm>
          <a:prstGeom prst="rect">
            <a:avLst/>
          </a:prstGeom>
          <a:solidFill>
            <a:schemeClr val="accent1">
              <a:lumMod val="20000"/>
              <a:lumOff val="80000"/>
            </a:schemeClr>
          </a:solidFill>
          <a:ln w="28575">
            <a:solidFill>
              <a:schemeClr val="accent1">
                <a:lumMod val="7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dirty="0">
                <a:cs typeface="Arial" panose="020B0604020202020204" pitchFamily="34" charset="0"/>
              </a:rPr>
              <a:t> Lời hát: “ Lòng xuân thêm bao thắm tươi”( Nhạc rừng). “Lòng xuân” đã sử dụng biệp pháp tu từ nào?</a:t>
            </a:r>
            <a:endParaRPr lang="en-US" altLang="en-US" sz="2400" b="1" dirty="0">
              <a:cs typeface="Arial" panose="020B0604020202020204" pitchFamily="34" charset="0"/>
            </a:endParaRPr>
          </a:p>
        </p:txBody>
      </p:sp>
      <p:sp>
        <p:nvSpPr>
          <p:cNvPr id="9" name="椭圆 7">
            <a:extLst>
              <a:ext uri="{FF2B5EF4-FFF2-40B4-BE49-F238E27FC236}">
                <a16:creationId xmlns:a16="http://schemas.microsoft.com/office/drawing/2014/main" id="{0594EBAB-31B3-4D24-B700-CF570740B88B}"/>
              </a:ext>
            </a:extLst>
          </p:cNvPr>
          <p:cNvSpPr/>
          <p:nvPr/>
        </p:nvSpPr>
        <p:spPr>
          <a:xfrm>
            <a:off x="978196" y="297711"/>
            <a:ext cx="1041990" cy="11057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B3F7ECE-038D-4A9B-BF89-995A6C302FE8}"/>
              </a:ext>
            </a:extLst>
          </p:cNvPr>
          <p:cNvSpPr txBox="1"/>
          <p:nvPr/>
        </p:nvSpPr>
        <p:spPr>
          <a:xfrm>
            <a:off x="978195" y="584791"/>
            <a:ext cx="1137683" cy="461665"/>
          </a:xfrm>
          <a:prstGeom prst="rect">
            <a:avLst/>
          </a:prstGeom>
          <a:noFill/>
        </p:spPr>
        <p:txBody>
          <a:bodyPr wrap="square" rtlCol="0">
            <a:spAutoFit/>
          </a:bodyPr>
          <a:lstStyle/>
          <a:p>
            <a:r>
              <a:rPr lang="vi-VN" sz="2400" b="1" dirty="0">
                <a:solidFill>
                  <a:schemeClr val="bg1"/>
                </a:solidFill>
              </a:rPr>
              <a:t>Câu 3</a:t>
            </a:r>
            <a:endParaRPr lang="en-US" sz="2400" b="1" dirty="0">
              <a:solidFill>
                <a:schemeClr val="bg1"/>
              </a:solidFill>
            </a:endParaRPr>
          </a:p>
        </p:txBody>
      </p:sp>
    </p:spTree>
    <p:extLst>
      <p:ext uri="{BB962C8B-B14F-4D97-AF65-F5344CB8AC3E}">
        <p14:creationId xmlns:p14="http://schemas.microsoft.com/office/powerpoint/2010/main" val="2845313050"/>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7"/>
                                        </p:tgtEl>
                                        <p:attrNameLst>
                                          <p:attrName>ppt_x</p:attrName>
                                          <p:attrName>ppt_y</p:attrName>
                                        </p:attrNameLst>
                                      </p:cBhvr>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id="{73938FD0-9578-4FDE-A9AE-AA85F912152B}"/>
              </a:ext>
            </a:extLst>
          </p:cNvPr>
          <p:cNvSpPr>
            <a:spLocks noChangeArrowheads="1"/>
          </p:cNvSpPr>
          <p:nvPr/>
        </p:nvSpPr>
        <p:spPr bwMode="auto">
          <a:xfrm>
            <a:off x="2840047" y="2002465"/>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5" name="AutoShape 51">
            <a:extLst>
              <a:ext uri="{FF2B5EF4-FFF2-40B4-BE49-F238E27FC236}">
                <a16:creationId xmlns:a16="http://schemas.microsoft.com/office/drawing/2014/main" id="{88B8D2CC-32CB-4CE7-A6DE-612DC6707778}"/>
              </a:ext>
            </a:extLst>
          </p:cNvPr>
          <p:cNvSpPr>
            <a:spLocks noChangeArrowheads="1"/>
          </p:cNvSpPr>
          <p:nvPr/>
        </p:nvSpPr>
        <p:spPr bwMode="auto">
          <a:xfrm>
            <a:off x="2840047" y="2921738"/>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hình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b="1" dirty="0">
              <a:solidFill>
                <a:srgbClr val="002060"/>
              </a:solidFill>
              <a:cs typeface="Arial" panose="020B0604020202020204" pitchFamily="34" charset="0"/>
            </a:endParaRPr>
          </a:p>
        </p:txBody>
      </p:sp>
      <p:sp>
        <p:nvSpPr>
          <p:cNvPr id="6" name="AutoShape 51">
            <a:extLst>
              <a:ext uri="{FF2B5EF4-FFF2-40B4-BE49-F238E27FC236}">
                <a16:creationId xmlns:a16="http://schemas.microsoft.com/office/drawing/2014/main" id="{80134CC4-7E1C-4DA4-AD71-D8AFD4D6C201}"/>
              </a:ext>
            </a:extLst>
          </p:cNvPr>
          <p:cNvSpPr>
            <a:spLocks noChangeArrowheads="1"/>
          </p:cNvSpPr>
          <p:nvPr/>
        </p:nvSpPr>
        <p:spPr bwMode="auto">
          <a:xfrm>
            <a:off x="2866176" y="3841011"/>
            <a:ext cx="5613400"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đồng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nghĩa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7" name="AutoShape 51">
            <a:extLst>
              <a:ext uri="{FF2B5EF4-FFF2-40B4-BE49-F238E27FC236}">
                <a16:creationId xmlns:a16="http://schemas.microsoft.com/office/drawing/2014/main" id="{CA0312BA-FD39-4403-AEF3-0593350DDC86}"/>
              </a:ext>
            </a:extLst>
          </p:cNvPr>
          <p:cNvSpPr>
            <a:spLocks noChangeArrowheads="1"/>
          </p:cNvSpPr>
          <p:nvPr/>
        </p:nvSpPr>
        <p:spPr bwMode="auto">
          <a:xfrm>
            <a:off x="2840047" y="4765157"/>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thanh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8" name="Text Box 41">
            <a:extLst>
              <a:ext uri="{FF2B5EF4-FFF2-40B4-BE49-F238E27FC236}">
                <a16:creationId xmlns:a16="http://schemas.microsoft.com/office/drawing/2014/main" id="{9C047227-A314-44DC-9AFD-5D9FD32172EB}"/>
              </a:ext>
            </a:extLst>
          </p:cNvPr>
          <p:cNvSpPr txBox="1">
            <a:spLocks noChangeArrowheads="1"/>
          </p:cNvSpPr>
          <p:nvPr/>
        </p:nvSpPr>
        <p:spPr bwMode="auto">
          <a:xfrm>
            <a:off x="1780732" y="407433"/>
            <a:ext cx="8011854" cy="1015663"/>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dirty="0">
                <a:solidFill>
                  <a:srgbClr val="002060"/>
                </a:solidFill>
                <a:cs typeface="Arial" panose="020B0604020202020204" pitchFamily="34" charset="0"/>
              </a:rPr>
              <a:t>“Róc rách, róc rách. Gió lùa qua khóm trúc</a:t>
            </a:r>
            <a:r>
              <a:rPr lang="pt-BR" altLang="en-US" sz="2400" b="1" dirty="0">
                <a:solidFill>
                  <a:srgbClr val="002060"/>
                </a:solidFill>
                <a:cs typeface="Arial" panose="020B0604020202020204" pitchFamily="34" charset="0"/>
              </a:rPr>
              <a:t>”</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 Nhạc rừng). </a:t>
            </a:r>
            <a:endParaRPr lang="vi-VN" altLang="en-US" sz="2400" b="1" dirty="0">
              <a:solidFill>
                <a:srgbClr val="002060"/>
              </a:solidFill>
              <a:cs typeface="Arial" panose="020B0604020202020204" pitchFamily="34" charset="0"/>
            </a:endParaRPr>
          </a:p>
          <a:p>
            <a:pPr algn="ctr" eaLnBrk="1" hangingPunct="1">
              <a:spcBef>
                <a:spcPct val="50000"/>
              </a:spcBef>
              <a:buFontTx/>
              <a:buNone/>
            </a:pPr>
            <a:r>
              <a:rPr lang="pt-BR" altLang="en-US" sz="2400" b="1" dirty="0">
                <a:solidFill>
                  <a:srgbClr val="002060"/>
                </a:solidFill>
                <a:cs typeface="Arial" panose="020B0604020202020204" pitchFamily="34" charset="0"/>
              </a:rPr>
              <a:t>Lời hát đã sử dụng đầy</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đủ biệp pháp nghệ thuật nào?</a:t>
            </a:r>
            <a:endParaRPr lang="en-US" altLang="en-US" sz="2400" b="1" dirty="0">
              <a:solidFill>
                <a:srgbClr val="002060"/>
              </a:solidFill>
              <a:cs typeface="Arial" panose="020B0604020202020204" pitchFamily="34" charset="0"/>
            </a:endParaRPr>
          </a:p>
        </p:txBody>
      </p:sp>
      <p:sp>
        <p:nvSpPr>
          <p:cNvPr id="9" name="椭圆 7">
            <a:extLst>
              <a:ext uri="{FF2B5EF4-FFF2-40B4-BE49-F238E27FC236}">
                <a16:creationId xmlns:a16="http://schemas.microsoft.com/office/drawing/2014/main" id="{9E6D6DB2-A3E7-4967-967B-58F3C4FE43A6}"/>
              </a:ext>
            </a:extLst>
          </p:cNvPr>
          <p:cNvSpPr/>
          <p:nvPr/>
        </p:nvSpPr>
        <p:spPr>
          <a:xfrm>
            <a:off x="499730" y="368807"/>
            <a:ext cx="1041990" cy="1105785"/>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6461A5E-0670-4435-9A95-E5FDF7CF9316}"/>
              </a:ext>
            </a:extLst>
          </p:cNvPr>
          <p:cNvSpPr txBox="1"/>
          <p:nvPr/>
        </p:nvSpPr>
        <p:spPr>
          <a:xfrm>
            <a:off x="499729" y="655887"/>
            <a:ext cx="1137683" cy="461665"/>
          </a:xfrm>
          <a:prstGeom prst="rect">
            <a:avLst/>
          </a:prstGeom>
          <a:noFill/>
        </p:spPr>
        <p:txBody>
          <a:bodyPr wrap="square" rtlCol="0">
            <a:spAutoFit/>
          </a:bodyPr>
          <a:lstStyle/>
          <a:p>
            <a:r>
              <a:rPr lang="vi-VN" sz="2400" b="1" dirty="0"/>
              <a:t>Câu 4</a:t>
            </a:r>
            <a:endParaRPr lang="en-US" sz="2400" b="1" dirty="0"/>
          </a:p>
        </p:txBody>
      </p:sp>
    </p:spTree>
    <p:extLst>
      <p:ext uri="{BB962C8B-B14F-4D97-AF65-F5344CB8AC3E}">
        <p14:creationId xmlns:p14="http://schemas.microsoft.com/office/powerpoint/2010/main" val="276539103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2.70833E-6 -2.96296E-6 L -2.70833E-6 -0.07222 " pathEditMode="relative" rAng="0" ptsTypes="AA">
                                      <p:cBhvr>
                                        <p:cTn id="25" dur="250" accel="50000" decel="50000" autoRev="1" fill="hold">
                                          <p:stCondLst>
                                            <p:cond delay="0"/>
                                          </p:stCondLst>
                                        </p:cTn>
                                        <p:tgtEl>
                                          <p:spTgt spid="7"/>
                                        </p:tgtEl>
                                        <p:attrNameLst>
                                          <p:attrName>ppt_x</p:attrName>
                                          <p:attrName>ppt_y</p:attrName>
                                        </p:attrNameLst>
                                      </p:cBhvr>
                                      <p:rCtr x="0" y="-3611"/>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5090" y="0"/>
            <a:ext cx="829691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3"/>
          <p:cNvPicPr>
            <a:picLocks noChangeAspect="1"/>
          </p:cNvPicPr>
          <p:nvPr/>
        </p:nvPicPr>
        <p:blipFill>
          <a:blip r:embed="rId2" cstate="print"/>
          <a:srcRect l="16451" t="26544" r="13022" b="21858"/>
          <a:stretch>
            <a:fillRect/>
          </a:stretch>
        </p:blipFill>
        <p:spPr>
          <a:xfrm rot="2040000">
            <a:off x="10035594" y="604422"/>
            <a:ext cx="832485" cy="1069975"/>
          </a:xfrm>
          <a:prstGeom prst="rect">
            <a:avLst/>
          </a:prstGeom>
        </p:spPr>
      </p:pic>
      <p:sp>
        <p:nvSpPr>
          <p:cNvPr id="2" name="文本框 1"/>
          <p:cNvSpPr txBox="1"/>
          <p:nvPr/>
        </p:nvSpPr>
        <p:spPr>
          <a:xfrm rot="16200000">
            <a:off x="7104554" y="-258568"/>
            <a:ext cx="1723549" cy="6894984"/>
          </a:xfrm>
          <a:prstGeom prst="rect">
            <a:avLst/>
          </a:prstGeom>
          <a:noFill/>
        </p:spPr>
        <p:txBody>
          <a:bodyPr vert="eaVert" wrap="square" rtlCol="0">
            <a:spAutoFit/>
          </a:bodyPr>
          <a:lstStyle/>
          <a:p>
            <a:pPr algn="ctr"/>
            <a:r>
              <a:rPr lang="en-US" altLang="zh-CN" sz="5000" dirty="0">
                <a:solidFill>
                  <a:schemeClr val="tx1">
                    <a:lumMod val="75000"/>
                    <a:lumOff val="25000"/>
                  </a:schemeClr>
                </a:solidFill>
                <a:latin typeface="Arial" panose="020B0604020202020204" pitchFamily="34" charset="0"/>
                <a:ea typeface="方正清刻本悦宋简体" panose="02000000000000000000" charset="-122"/>
                <a:cs typeface="Arial" panose="020B0604020202020204" pitchFamily="34" charset="0"/>
              </a:rPr>
              <a:t>CẢM ƠN CÁC EM ĐÃ CHÚ Ý LẮNG NGHE!</a:t>
            </a:r>
            <a:endParaRPr lang="zh-CN" altLang="en-US" sz="5000" dirty="0">
              <a:solidFill>
                <a:schemeClr val="tx1">
                  <a:lumMod val="75000"/>
                  <a:lumOff val="25000"/>
                </a:schemeClr>
              </a:solidFill>
              <a:latin typeface="Arial" panose="020B0604020202020204" pitchFamily="34" charset="0"/>
              <a:ea typeface="方正清刻本悦宋简体" panose="02000000000000000000" charset="-122"/>
              <a:cs typeface="Arial" panose="020B0604020202020204"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152" y="206123"/>
            <a:ext cx="6462897" cy="646289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028" y="4084124"/>
            <a:ext cx="2459044" cy="296203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920" y="4522461"/>
            <a:ext cx="4406634" cy="2438189"/>
          </a:xfrm>
          <a:prstGeom prst="rect">
            <a:avLst/>
          </a:prstGeom>
        </p:spPr>
      </p:pic>
      <p:pic>
        <p:nvPicPr>
          <p:cNvPr id="11" name="图片 10" descr="3"/>
          <p:cNvPicPr>
            <a:picLocks noChangeAspect="1"/>
          </p:cNvPicPr>
          <p:nvPr/>
        </p:nvPicPr>
        <p:blipFill>
          <a:blip r:embed="rId2" cstate="print"/>
          <a:srcRect l="16451" t="26544" r="13022" b="21858"/>
          <a:stretch>
            <a:fillRect/>
          </a:stretch>
        </p:blipFill>
        <p:spPr>
          <a:xfrm rot="20403175" flipH="1">
            <a:off x="7619346" y="4673189"/>
            <a:ext cx="832485" cy="106997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2612-8976-49CA-A896-7EC30E5FDBD9}"/>
              </a:ext>
            </a:extLst>
          </p:cNvPr>
          <p:cNvSpPr>
            <a:spLocks noGrp="1"/>
          </p:cNvSpPr>
          <p:nvPr>
            <p:ph type="title"/>
          </p:nvPr>
        </p:nvSpPr>
        <p:spPr>
          <a:xfrm>
            <a:off x="2828260" y="311963"/>
            <a:ext cx="6464596" cy="1017107"/>
          </a:xfrm>
          <a:solidFill>
            <a:schemeClr val="accent4">
              <a:lumMod val="20000"/>
              <a:lumOff val="80000"/>
            </a:schemeClr>
          </a:solidFill>
          <a:ln w="28575">
            <a:solidFill>
              <a:schemeClr val="accent4">
                <a:lumMod val="75000"/>
              </a:schemeClr>
            </a:solidFill>
          </a:ln>
        </p:spPr>
        <p:txBody>
          <a:bodyPr>
            <a:normAutofit/>
          </a:bodyPr>
          <a:lstStyle/>
          <a:p>
            <a:pPr algn="ctr"/>
            <a:r>
              <a:rPr lang="en-US" altLang="en-US" sz="2800" b="1" dirty="0">
                <a:solidFill>
                  <a:srgbClr val="002060"/>
                </a:solidFill>
                <a:latin typeface="Arial" panose="020B0604020202020204" pitchFamily="34" charset="0"/>
                <a:cs typeface="Arial" panose="020B0604020202020204" pitchFamily="34" charset="0"/>
              </a:rPr>
              <a:t>MỘT SỐ LƯU Ý KHI PHÂN TÍCH </a:t>
            </a:r>
            <a:r>
              <a:rPr lang="vi-VN" altLang="en-US" sz="2800" b="1" dirty="0">
                <a:solidFill>
                  <a:srgbClr val="002060"/>
                </a:solidFill>
                <a:latin typeface="Arial" panose="020B0604020202020204" pitchFamily="34" charset="0"/>
                <a:cs typeface="Arial" panose="020B0604020202020204" pitchFamily="34" charset="0"/>
              </a:rPr>
              <a:t/>
            </a:r>
            <a:br>
              <a:rPr lang="vi-VN" altLang="en-US" sz="2800" b="1" dirty="0">
                <a:solidFill>
                  <a:srgbClr val="002060"/>
                </a:solidFill>
                <a:latin typeface="Arial" panose="020B0604020202020204" pitchFamily="34" charset="0"/>
                <a:cs typeface="Arial" panose="020B0604020202020204" pitchFamily="34" charset="0"/>
              </a:rPr>
            </a:br>
            <a:r>
              <a:rPr lang="en-US" altLang="en-US" sz="2800" b="1" dirty="0">
                <a:solidFill>
                  <a:srgbClr val="002060"/>
                </a:solidFill>
                <a:latin typeface="Arial" panose="020B0604020202020204" pitchFamily="34" charset="0"/>
                <a:cs typeface="Arial" panose="020B0604020202020204" pitchFamily="34" charset="0"/>
              </a:rPr>
              <a:t>CÁC BIỆN PHÁP TU TỪ</a:t>
            </a:r>
            <a:endParaRPr lang="en-US" sz="2800" b="1" dirty="0">
              <a:solidFill>
                <a:srgbClr val="002060"/>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475349CB-B494-4D16-A3B1-FB8D9769ADEE}"/>
              </a:ext>
            </a:extLst>
          </p:cNvPr>
          <p:cNvGraphicFramePr/>
          <p:nvPr>
            <p:extLst/>
          </p:nvPr>
        </p:nvGraphicFramePr>
        <p:xfrm>
          <a:off x="958111" y="1860697"/>
          <a:ext cx="9738242" cy="4378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3493193"/>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r>
              <a:rPr kumimoji="0" lang="en-US" sz="4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Từ</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mượn</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tiếng</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nước</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nào</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chiếm</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số</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lượng</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lớn</a:t>
            </a:r>
            <a:r>
              <a:rPr kumimoji="0" lang="en-US" sz="40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nhất</a:t>
            </a:r>
            <a:r>
              <a:rPr kumimoji="0" lang="vi-VN" sz="4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Hán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0" y="196298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a:t>
            </a:r>
            <a:r>
              <a:rPr kumimoji="0" lang="en-US" sz="3200" b="1" i="0" u="none" strike="noStrike" kern="1200" cap="none" spc="0" normalizeH="0" baseline="0" noProof="0" dirty="0" smtClean="0">
                <a:ln>
                  <a:noFill/>
                </a:ln>
                <a:solidFill>
                  <a:prstClr val="black"/>
                </a:solidFill>
                <a:effectLst/>
                <a:uLnTx/>
                <a:uFillTx/>
                <a:latin typeface="Calibri Light"/>
                <a:ea typeface="+mn-ea"/>
                <a:cs typeface="+mn-cs"/>
              </a:rPr>
              <a:t>.</a:t>
            </a:r>
            <a:r>
              <a:rPr kumimoji="0" lang="en-US" sz="3200" b="1" i="0" u="none" strike="noStrike" kern="1200" cap="none" spc="0" normalizeH="0" noProof="0" dirty="0" smtClean="0">
                <a:ln>
                  <a:noFill/>
                </a:ln>
                <a:solidFill>
                  <a:prstClr val="black"/>
                </a:solidFill>
                <a:effectLst/>
                <a:uLnTx/>
                <a:uFillTx/>
                <a:latin typeface="Calibri Light"/>
                <a:ea typeface="+mn-ea"/>
                <a:cs typeface="+mn-cs"/>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C</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itchFamily="18" charset="0"/>
              </a:rPr>
              <a:t>.</a:t>
            </a:r>
            <a:r>
              <a:rPr kumimoji="0" lang="en-US" sz="3200" b="1" i="0" u="none" strike="noStrike" kern="1200" cap="none" spc="0" normalizeH="0" baseline="0" noProof="0" dirty="0" smtClean="0">
                <a:ln>
                  <a:noFill/>
                </a:ln>
                <a:solidFill>
                  <a:prstClr val="black"/>
                </a:solidFill>
                <a:effectLst/>
                <a:uLnTx/>
                <a:uFillTx/>
                <a:latin typeface="Calibri Light"/>
                <a:ea typeface="+mn-ea"/>
                <a:cs typeface="Times New Roman" pitchFamily="18" charset="0"/>
              </a:rPr>
              <a:t> </a:t>
            </a:r>
            <a:r>
              <a:rPr lang="en-US" sz="3200" b="1" dirty="0" err="1" smtClean="0">
                <a:solidFill>
                  <a:prstClr val="black"/>
                </a:solidFill>
                <a:latin typeface="Times New Roman" pitchFamily="18" charset="0"/>
                <a:cs typeface="Times New Roman" pitchFamily="18" charset="0"/>
              </a:rPr>
              <a:t>Anh</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D. </a:t>
            </a:r>
            <a:r>
              <a:rPr lang="en-US" sz="3200" b="1" dirty="0" err="1" smtClean="0">
                <a:solidFill>
                  <a:prstClr val="black"/>
                </a:solidFill>
                <a:latin typeface="Times New Roman" pitchFamily="18" charset="0"/>
                <a:cs typeface="Times New Roman" pitchFamily="18" charset="0"/>
              </a:rPr>
              <a:t>Pháp</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0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76517" y="287636"/>
            <a:ext cx="11060109"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a:t>
            </a:r>
            <a:r>
              <a:rPr kumimoji="0" lang="en-US"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lang="en-US" sz="3800" b="1" dirty="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Trong</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những</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từ</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sau</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từ</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nào</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là</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từ</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Hán</a:t>
            </a:r>
            <a:r>
              <a:rPr lang="en-US" sz="3800" b="1" dirty="0" smtClean="0">
                <a:solidFill>
                  <a:prstClr val="black"/>
                </a:solidFill>
                <a:latin typeface="Times New Roman" pitchFamily="18" charset="0"/>
                <a:cs typeface="Times New Roman" pitchFamily="18" charset="0"/>
              </a:rPr>
              <a:t> </a:t>
            </a:r>
            <a:r>
              <a:rPr lang="en-US" sz="3800" b="1" dirty="0" err="1" smtClean="0">
                <a:solidFill>
                  <a:prstClr val="black"/>
                </a:solidFill>
                <a:latin typeface="Times New Roman" pitchFamily="18" charset="0"/>
                <a:cs typeface="Times New Roman" pitchFamily="18" charset="0"/>
              </a:rPr>
              <a:t>Việt</a:t>
            </a:r>
            <a:r>
              <a:rPr lang="en-US" sz="3800" b="1" dirty="0" smtClean="0">
                <a:solidFill>
                  <a:prstClr val="black"/>
                </a:solidFill>
                <a:latin typeface="Times New Roman" pitchFamily="18" charset="0"/>
                <a:cs typeface="Times New Roman" pitchFamily="18" charset="0"/>
              </a:rPr>
              <a:t>?</a:t>
            </a:r>
            <a:endParaRPr kumimoji="0" lang="vi-VN"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lang="en-US" sz="3200" b="1" dirty="0" err="1">
                <a:solidFill>
                  <a:prstClr val="black"/>
                </a:solidFill>
                <a:latin typeface="Times New Roman" pitchFamily="18" charset="0"/>
                <a:cs typeface="Times New Roman" pitchFamily="18" charset="0"/>
              </a:rPr>
              <a:t>t</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i</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vi</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49346"/>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lang="en-US" sz="3200" b="1" noProof="0" dirty="0" err="1" smtClean="0">
                <a:solidFill>
                  <a:prstClr val="black"/>
                </a:solidFill>
                <a:latin typeface="Times New Roman" pitchFamily="18" charset="0"/>
                <a:cs typeface="Times New Roman" pitchFamily="18" charset="0"/>
              </a:rPr>
              <a:t>gi</a:t>
            </a:r>
            <a:r>
              <a:rPr lang="en-US" sz="3200" b="1" dirty="0" err="1" smtClean="0">
                <a:solidFill>
                  <a:prstClr val="black"/>
                </a:solidFill>
                <a:latin typeface="Times New Roman" pitchFamily="18" charset="0"/>
                <a:cs typeface="Times New Roman" pitchFamily="18" charset="0"/>
              </a:rPr>
              <a:t>ang</a:t>
            </a:r>
            <a:r>
              <a:rPr lang="en-US" sz="3200" b="1" dirty="0" smtClean="0">
                <a:solidFill>
                  <a:prstClr val="black"/>
                </a:solidFill>
                <a:latin typeface="Times New Roman" pitchFamily="18" charset="0"/>
                <a:cs typeface="Times New Roman" pitchFamily="18" charset="0"/>
              </a:rPr>
              <a:t> s</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ơn</a:t>
            </a:r>
            <a:endPar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xu</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lang="en-US" sz="3200" b="1" dirty="0">
                <a:solidFill>
                  <a:prstClr val="black"/>
                </a:solidFill>
                <a:latin typeface="Times New Roman" pitchFamily="18" charset="0"/>
                <a:cs typeface="Times New Roman" pitchFamily="18" charset="0"/>
              </a:rPr>
              <a:t>ô</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tô</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6118" y="2883479"/>
            <a:ext cx="804742" cy="707197"/>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13353"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21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a:t>
            </a:r>
            <a:r>
              <a:rPr kumimoji="0" lang="en-US" sz="3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lang="en-US" sz="3800" b="1" dirty="0" err="1" smtClean="0">
                <a:solidFill>
                  <a:prstClr val="black"/>
                </a:solidFill>
                <a:latin typeface="Times New Roman" panose="02020603050405020304" pitchFamily="18" charset="0"/>
              </a:rPr>
              <a:t>Số</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thập</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phân</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là</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thuật</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ngữ</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khoa</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học</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của</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ngành</a:t>
            </a:r>
            <a:r>
              <a:rPr lang="en-US" sz="3800" b="1" dirty="0" smtClean="0">
                <a:solidFill>
                  <a:prstClr val="black"/>
                </a:solidFill>
                <a:latin typeface="Times New Roman" panose="02020603050405020304" pitchFamily="18" charset="0"/>
              </a:rPr>
              <a:t> </a:t>
            </a:r>
            <a:r>
              <a:rPr lang="en-US" sz="3800" b="1" dirty="0" err="1" smtClean="0">
                <a:solidFill>
                  <a:prstClr val="black"/>
                </a:solidFill>
                <a:latin typeface="Times New Roman" panose="02020603050405020304" pitchFamily="18" charset="0"/>
              </a:rPr>
              <a:t>nào</a:t>
            </a:r>
            <a:r>
              <a:rPr kumimoji="0" lang="vi-VN" sz="3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itchFamily="18" charset="0"/>
              </a:rPr>
              <a:t>?</a:t>
            </a:r>
            <a:endParaRPr kumimoji="0" lang="vi-VN"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Toán</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học</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 </a:t>
            </a:r>
            <a:r>
              <a:rPr lang="en-US" sz="3200" b="1" dirty="0" err="1" smtClean="0">
                <a:solidFill>
                  <a:prstClr val="black"/>
                </a:solidFill>
                <a:latin typeface="Times New Roman" pitchFamily="18" charset="0"/>
                <a:cs typeface="Times New Roman" pitchFamily="18" charset="0"/>
              </a:rPr>
              <a:t>Văn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lang="en-US" sz="3200" b="1" dirty="0" err="1" smtClean="0">
                <a:solidFill>
                  <a:prstClr val="black"/>
                </a:solidFill>
                <a:latin typeface="Times New Roman" pitchFamily="18" charset="0"/>
                <a:cs typeface="Times New Roman" pitchFamily="18" charset="0"/>
              </a:rPr>
              <a:t>Kinh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tế</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học</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lang="pt-BR" sz="3200" b="1" dirty="0" smtClean="0">
                <a:solidFill>
                  <a:prstClr val="black"/>
                </a:solidFill>
                <a:latin typeface="Times New Roman" pitchFamily="18" charset="0"/>
                <a:cs typeface="Times New Roman" pitchFamily="18" charset="0"/>
              </a:rPr>
              <a:t>Mĩ thuật</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39" y="1957657"/>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10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3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a:t>
            </a:r>
            <a:r>
              <a:rPr kumimoji="0" lang="en-US" sz="3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rong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những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từ</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sau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từ</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nào</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là</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biệt</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ngữ</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xã</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hội</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lang="en-US" sz="3600" b="1" dirty="0">
                <a:solidFill>
                  <a:prstClr val="black"/>
                </a:solidFill>
                <a:latin typeface="Times New Roman" pitchFamily="18" charset="0"/>
                <a:cs typeface="Times New Roman" pitchFamily="18" charset="0"/>
              </a:rPr>
              <a:t>l</a:t>
            </a:r>
            <a:r>
              <a:rPr kumimoji="0" lang="en-US" sz="3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o </a:t>
            </a:r>
            <a:r>
              <a:rPr kumimoji="0" lang="en-US" sz="36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lắng</a:t>
            </a: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 </a:t>
            </a:r>
            <a:r>
              <a:rPr lang="en-US" sz="3600" b="1" dirty="0" err="1">
                <a:solidFill>
                  <a:prstClr val="black"/>
                </a:solidFill>
                <a:latin typeface="Times New Roman" pitchFamily="18" charset="0"/>
                <a:cs typeface="Times New Roman" pitchFamily="18" charset="0"/>
              </a:rPr>
              <a:t>n</a:t>
            </a:r>
            <a:r>
              <a:rPr kumimoji="0" lang="en-US" sz="36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ghi</a:t>
            </a:r>
            <a:r>
              <a:rPr kumimoji="0" lang="en-US" sz="3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ngờ</a:t>
            </a: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lang="en-US" sz="3600" b="1" noProof="0" dirty="0" err="1">
                <a:solidFill>
                  <a:prstClr val="black"/>
                </a:solidFill>
                <a:latin typeface="Times New Roman" pitchFamily="18" charset="0"/>
                <a:cs typeface="Times New Roman" pitchFamily="18" charset="0"/>
              </a:rPr>
              <a:t>t</a:t>
            </a:r>
            <a:r>
              <a:rPr lang="en-US" sz="3600" b="1" dirty="0" err="1" smtClean="0">
                <a:solidFill>
                  <a:prstClr val="black"/>
                </a:solidFill>
                <a:latin typeface="Times New Roman" pitchFamily="18" charset="0"/>
                <a:cs typeface="Times New Roman" pitchFamily="18" charset="0"/>
              </a:rPr>
              <a:t>rẫm</a:t>
            </a: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lang="en-US" sz="3600" b="1" dirty="0" err="1">
                <a:solidFill>
                  <a:prstClr val="black"/>
                </a:solidFill>
                <a:latin typeface="Times New Roman" pitchFamily="18" charset="0"/>
                <a:cs typeface="Times New Roman" pitchFamily="18" charset="0"/>
              </a:rPr>
              <a:t>s</a:t>
            </a:r>
            <a:r>
              <a:rPr kumimoji="0" lang="en-US" sz="36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ợ </a:t>
            </a:r>
            <a:r>
              <a:rPr kumimoji="0" lang="en-US" sz="36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hãi</a:t>
            </a:r>
            <a:endPar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6803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3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19794" y="2134691"/>
            <a:ext cx="9735303" cy="264687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rot="16200000">
            <a:off x="5222730" y="-1673825"/>
            <a:ext cx="2646878" cy="9617856"/>
          </a:xfrm>
          <a:prstGeom prst="rect">
            <a:avLst/>
          </a:prstGeom>
          <a:noFill/>
        </p:spPr>
        <p:txBody>
          <a:bodyPr vert="eaVert" wrap="square" rtlCol="0">
            <a:spAutoFit/>
          </a:bodyPr>
          <a:lstStyle/>
          <a:p>
            <a:r>
              <a:rPr lang="vi-VN" altLang="zh-CN" sz="4800" u="sng" dirty="0" smtClean="0">
                <a:latin typeface="Arial" pitchFamily="34" charset="0"/>
                <a:ea typeface="方正清刻本悦宋简体" panose="02000000000000000000" charset="-122"/>
                <a:cs typeface="Arial" pitchFamily="34" charset="0"/>
              </a:rPr>
              <a:t>Tiết</a:t>
            </a:r>
            <a:r>
              <a:rPr lang="en-US" altLang="zh-CN" sz="4800" u="sng" dirty="0" smtClean="0">
                <a:latin typeface="Arial" pitchFamily="34" charset="0"/>
                <a:ea typeface="方正清刻本悦宋简体" panose="02000000000000000000" charset="-122"/>
                <a:cs typeface="Arial" pitchFamily="34" charset="0"/>
              </a:rPr>
              <a:t> 48</a:t>
            </a:r>
            <a:r>
              <a:rPr lang="vi-VN" altLang="zh-CN" sz="4800" u="sng" dirty="0" smtClean="0">
                <a:latin typeface="Arial" pitchFamily="34" charset="0"/>
                <a:ea typeface="方正清刻本悦宋简体" panose="02000000000000000000" charset="-122"/>
                <a:cs typeface="Arial" pitchFamily="34" charset="0"/>
              </a:rPr>
              <a:t> </a:t>
            </a:r>
            <a:r>
              <a:rPr lang="vi-VN" altLang="zh-CN" sz="6000" dirty="0">
                <a:latin typeface="Arial" pitchFamily="34" charset="0"/>
                <a:ea typeface="方正清刻本悦宋简体" panose="02000000000000000000" charset="-122"/>
                <a:cs typeface="Arial" pitchFamily="34" charset="0"/>
              </a:rPr>
              <a:t>:</a:t>
            </a:r>
          </a:p>
          <a:p>
            <a:pPr algn="ctr"/>
            <a:r>
              <a:rPr lang="vi-VN" altLang="zh-CN" sz="6000" dirty="0">
                <a:latin typeface="Arial" pitchFamily="34" charset="0"/>
                <a:ea typeface="方正清刻本悦宋简体" panose="02000000000000000000" charset="-122"/>
                <a:cs typeface="Arial" pitchFamily="34" charset="0"/>
              </a:rPr>
              <a:t>TỔNG </a:t>
            </a:r>
            <a:r>
              <a:rPr lang="vi-VN" altLang="zh-CN" sz="6000" dirty="0" smtClean="0">
                <a:latin typeface="Arial" pitchFamily="34" charset="0"/>
                <a:ea typeface="方正清刻本悦宋简体" panose="02000000000000000000" charset="-122"/>
                <a:cs typeface="Arial" pitchFamily="34" charset="0"/>
              </a:rPr>
              <a:t>KẾT</a:t>
            </a:r>
            <a:r>
              <a:rPr lang="en-US" altLang="zh-CN" sz="6000" dirty="0" smtClean="0">
                <a:latin typeface="Arial" pitchFamily="34" charset="0"/>
                <a:ea typeface="方正清刻本悦宋简体" panose="02000000000000000000" charset="-122"/>
                <a:cs typeface="Arial" pitchFamily="34" charset="0"/>
              </a:rPr>
              <a:t> VỀ </a:t>
            </a:r>
            <a:r>
              <a:rPr lang="vi-VN" altLang="zh-CN" sz="6000" dirty="0" smtClean="0">
                <a:latin typeface="Arial" pitchFamily="34" charset="0"/>
                <a:ea typeface="方正清刻本悦宋简体" panose="02000000000000000000" charset="-122"/>
                <a:cs typeface="Arial" pitchFamily="34" charset="0"/>
              </a:rPr>
              <a:t> </a:t>
            </a:r>
            <a:r>
              <a:rPr lang="vi-VN" altLang="zh-CN" sz="6000" dirty="0">
                <a:latin typeface="Arial" pitchFamily="34" charset="0"/>
                <a:ea typeface="方正清刻本悦宋简体" panose="02000000000000000000" charset="-122"/>
                <a:cs typeface="Arial" pitchFamily="34" charset="0"/>
              </a:rPr>
              <a:t>TỪ VỰNG</a:t>
            </a:r>
          </a:p>
          <a:p>
            <a:pPr algn="ctr"/>
            <a:r>
              <a:rPr lang="vi-VN" altLang="zh-CN" sz="4000" dirty="0">
                <a:latin typeface="Arial" pitchFamily="34" charset="0"/>
                <a:ea typeface="方正清刻本悦宋简体" panose="02000000000000000000" charset="-122"/>
                <a:cs typeface="Arial" pitchFamily="34" charset="0"/>
              </a:rPr>
              <a:t>(tiếp theo)</a:t>
            </a:r>
            <a:endParaRPr lang="zh-CN" altLang="en-US" sz="4000" dirty="0">
              <a:latin typeface="Arial" pitchFamily="34" charset="0"/>
              <a:ea typeface="方正清刻本悦宋简体" panose="02000000000000000000" charset="-122"/>
              <a:cs typeface="Arial" pitchFamily="34" charset="0"/>
            </a:endParaRPr>
          </a:p>
        </p:txBody>
      </p:sp>
      <p:pic>
        <p:nvPicPr>
          <p:cNvPr id="14" name="图片 13" descr="3"/>
          <p:cNvPicPr>
            <a:picLocks noChangeAspect="1"/>
          </p:cNvPicPr>
          <p:nvPr/>
        </p:nvPicPr>
        <p:blipFill>
          <a:blip r:embed="rId4" cstate="print"/>
          <a:srcRect l="16451" t="26544" r="13022" b="21858"/>
          <a:stretch>
            <a:fillRect/>
          </a:stretch>
        </p:blipFill>
        <p:spPr>
          <a:xfrm rot="2040000">
            <a:off x="6613038" y="1276677"/>
            <a:ext cx="832485" cy="106997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1028" y="4084124"/>
            <a:ext cx="2459044" cy="2962031"/>
          </a:xfrm>
          <a:prstGeom prst="rect">
            <a:avLst/>
          </a:prstGeom>
        </p:spPr>
      </p:pic>
      <p:pic>
        <p:nvPicPr>
          <p:cNvPr id="16" name="media1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7900" y="-800100"/>
            <a:ext cx="609600" cy="6096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par>
                          <p:cTn id="11" fill="hold">
                            <p:stCondLst>
                              <p:cond delay="750"/>
                            </p:stCondLst>
                            <p:childTnLst>
                              <p:par>
                                <p:cTn id="12" presetID="2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16"/>
                </p:tgtEl>
              </p:cMediaNode>
            </p:audio>
          </p:childTnLst>
        </p:cTn>
      </p:par>
    </p:tnLst>
    <p:bldLst>
      <p:bldP spid="6"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360420" y="-5715"/>
            <a:ext cx="8835390"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p:cNvSpPr txBox="1"/>
          <p:nvPr/>
        </p:nvSpPr>
        <p:spPr>
          <a:xfrm rot="16200000">
            <a:off x="8622022" y="-970032"/>
            <a:ext cx="738664" cy="3171328"/>
          </a:xfrm>
          <a:prstGeom prst="rect">
            <a:avLst/>
          </a:prstGeom>
          <a:noFill/>
        </p:spPr>
        <p:txBody>
          <a:bodyPr vert="eaVert" wrap="square" rtlCol="0">
            <a:spAutoFit/>
          </a:bodyPr>
          <a:lstStyle/>
          <a:p>
            <a:pPr algn="dist"/>
            <a:r>
              <a:rPr lang="en-US" altLang="zh-CN" sz="3600" b="1" dirty="0" err="1">
                <a:solidFill>
                  <a:schemeClr val="tx1">
                    <a:lumMod val="75000"/>
                    <a:lumOff val="25000"/>
                  </a:schemeClr>
                </a:solidFill>
                <a:latin typeface="Arial" pitchFamily="34" charset="0"/>
                <a:cs typeface="Arial" pitchFamily="34" charset="0"/>
              </a:rPr>
              <a:t>NỘI</a:t>
            </a:r>
            <a:r>
              <a:rPr lang="en-US" altLang="zh-CN" sz="3600" b="1" dirty="0">
                <a:solidFill>
                  <a:schemeClr val="tx1">
                    <a:lumMod val="75000"/>
                    <a:lumOff val="25000"/>
                  </a:schemeClr>
                </a:solidFill>
                <a:latin typeface="Arial" pitchFamily="34" charset="0"/>
                <a:cs typeface="Arial" pitchFamily="34" charset="0"/>
              </a:rPr>
              <a:t> DUNG</a:t>
            </a:r>
          </a:p>
        </p:txBody>
      </p:sp>
      <p:grpSp>
        <p:nvGrpSpPr>
          <p:cNvPr id="2" name="组合 1"/>
          <p:cNvGrpSpPr/>
          <p:nvPr/>
        </p:nvGrpSpPr>
        <p:grpSpPr>
          <a:xfrm>
            <a:off x="5594350" y="2228215"/>
            <a:ext cx="6826250" cy="631825"/>
            <a:chOff x="5010150" y="1796415"/>
            <a:chExt cx="6826250" cy="631825"/>
          </a:xfrm>
        </p:grpSpPr>
        <p:sp>
          <p:nvSpPr>
            <p:cNvPr id="11" name="椭圆 10"/>
            <p:cNvSpPr/>
            <p:nvPr/>
          </p:nvSpPr>
          <p:spPr>
            <a:xfrm>
              <a:off x="5010150" y="179641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rPr>
                <a:t>I.</a:t>
              </a:r>
            </a:p>
          </p:txBody>
        </p:sp>
        <p:sp>
          <p:nvSpPr>
            <p:cNvPr id="38" name="文本框 37"/>
            <p:cNvSpPr txBox="1"/>
            <p:nvPr/>
          </p:nvSpPr>
          <p:spPr>
            <a:xfrm>
              <a:off x="5808344" y="1858010"/>
              <a:ext cx="6028056"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Từ tượng thanh, từ tượng hình</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8" name="文本框 17"/>
            <p:cNvSpPr txBox="1"/>
            <p:nvPr/>
          </p:nvSpPr>
          <p:spPr>
            <a:xfrm>
              <a:off x="5821045" y="218122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3" name="组合 2"/>
          <p:cNvGrpSpPr/>
          <p:nvPr/>
        </p:nvGrpSpPr>
        <p:grpSpPr>
          <a:xfrm>
            <a:off x="5593715" y="3208655"/>
            <a:ext cx="6039484" cy="654050"/>
            <a:chOff x="5009515" y="2776855"/>
            <a:chExt cx="6039484" cy="654050"/>
          </a:xfrm>
        </p:grpSpPr>
        <p:sp>
          <p:nvSpPr>
            <p:cNvPr id="12" name="椭圆 11"/>
            <p:cNvSpPr/>
            <p:nvPr/>
          </p:nvSpPr>
          <p:spPr>
            <a:xfrm>
              <a:off x="5009515" y="277685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sym typeface="+mn-ea"/>
                </a:rPr>
                <a:t>II.</a:t>
              </a:r>
            </a:p>
          </p:txBody>
        </p:sp>
        <p:sp>
          <p:nvSpPr>
            <p:cNvPr id="40" name="文本框 39"/>
            <p:cNvSpPr txBox="1"/>
            <p:nvPr/>
          </p:nvSpPr>
          <p:spPr>
            <a:xfrm>
              <a:off x="5808344" y="2860675"/>
              <a:ext cx="5240655"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Một số phép tu từ từ vựng</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9" name="文本框 18"/>
            <p:cNvSpPr txBox="1"/>
            <p:nvPr/>
          </p:nvSpPr>
          <p:spPr>
            <a:xfrm>
              <a:off x="5821045" y="3183890"/>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9" name="组合 8"/>
          <p:cNvGrpSpPr/>
          <p:nvPr/>
        </p:nvGrpSpPr>
        <p:grpSpPr>
          <a:xfrm>
            <a:off x="5593080" y="4213860"/>
            <a:ext cx="4021455" cy="629920"/>
            <a:chOff x="5008880" y="3782060"/>
            <a:chExt cx="4021455" cy="629920"/>
          </a:xfrm>
        </p:grpSpPr>
        <p:sp>
          <p:nvSpPr>
            <p:cNvPr id="14" name="椭圆 13"/>
            <p:cNvSpPr/>
            <p:nvPr/>
          </p:nvSpPr>
          <p:spPr>
            <a:xfrm>
              <a:off x="5008880" y="3782060"/>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lumMod val="75000"/>
                      <a:lumOff val="25000"/>
                    </a:schemeClr>
                  </a:solidFill>
                  <a:latin typeface="Arial" pitchFamily="34" charset="0"/>
                  <a:ea typeface="微软雅黑" panose="020B0503020204020204" charset="-122"/>
                  <a:cs typeface="Arial" pitchFamily="34" charset="0"/>
                </a:rPr>
                <a:t>III.</a:t>
              </a:r>
            </a:p>
          </p:txBody>
        </p:sp>
        <p:sp>
          <p:nvSpPr>
            <p:cNvPr id="42" name="文本框 41"/>
            <p:cNvSpPr txBox="1"/>
            <p:nvPr/>
          </p:nvSpPr>
          <p:spPr>
            <a:xfrm>
              <a:off x="5808345" y="3854450"/>
              <a:ext cx="3221990"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Luyện</a:t>
              </a:r>
              <a:r>
                <a:rPr lang="en-US" altLang="zh-CN" sz="3600" kern="0" noProof="0" dirty="0">
                  <a:ln>
                    <a:noFill/>
                  </a:ln>
                  <a:uLnTx/>
                  <a:uFillTx/>
                  <a:latin typeface="Arial" pitchFamily="34" charset="0"/>
                  <a:ea typeface="方正清刻本悦宋简体" panose="02000000000000000000" charset="-122"/>
                  <a:cs typeface="Arial" pitchFamily="34" charset="0"/>
                  <a:sym typeface="+mn-ea"/>
                </a:rPr>
                <a:t> </a:t>
              </a: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tập</a:t>
              </a:r>
              <a:endParaRPr kumimoji="0" lang="zh-CN" altLang="en-US" sz="36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20" name="文本框 19"/>
            <p:cNvSpPr txBox="1"/>
            <p:nvPr/>
          </p:nvSpPr>
          <p:spPr>
            <a:xfrm>
              <a:off x="5821045" y="416496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pic>
        <p:nvPicPr>
          <p:cNvPr id="22" name="图片 21" descr="3"/>
          <p:cNvPicPr>
            <a:picLocks noChangeAspect="1"/>
          </p:cNvPicPr>
          <p:nvPr/>
        </p:nvPicPr>
        <p:blipFill>
          <a:blip r:embed="rId2" cstate="print"/>
          <a:srcRect l="16451" t="26544" r="13022" b="21858"/>
          <a:stretch>
            <a:fillRect/>
          </a:stretch>
        </p:blipFill>
        <p:spPr>
          <a:xfrm rot="2040000">
            <a:off x="6341109" y="141298"/>
            <a:ext cx="832485" cy="1069975"/>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52" y="550611"/>
            <a:ext cx="6462897" cy="6462897"/>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931">
            <a:off x="9508957" y="5567957"/>
            <a:ext cx="2426344" cy="134249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8.png"/></Relationships>
</file>

<file path=ppt/webextensions/webextension1.xml><?xml version="1.0" encoding="utf-8"?>
<we:webextension xmlns:we="http://schemas.microsoft.com/office/webextensions/webextension/2010/11" id="{C4CDB784-3D84-405B-BFE7-1503B734A5FD}">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C546F419-8ADD-4C21-9F90-43A7A302E358}">
  <we:reference id="wa200001661" version="2.1.0.2" store="en-US" storeType="OMEX"/>
  <we:alternateReferences>
    <we:reference id="WA200001661" version="2.1.0.2" store="WA200001661" storeType="OMEX"/>
  </we:alternateReferences>
  <we:properties>
    <we:property name="time" value="30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1709</TotalTime>
  <Words>2933</Words>
  <Application>Microsoft Office PowerPoint</Application>
  <PresentationFormat>Widescreen</PresentationFormat>
  <Paragraphs>366</Paragraphs>
  <Slides>35</Slides>
  <Notes>1</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微软雅黑</vt:lpstr>
      <vt:lpstr>SimSun</vt:lpstr>
      <vt:lpstr>SimSun</vt:lpstr>
      <vt:lpstr>.VnArialH</vt:lpstr>
      <vt:lpstr>.VnTimeH</vt:lpstr>
      <vt:lpstr>Arial</vt:lpstr>
      <vt:lpstr>Bebas</vt:lpstr>
      <vt:lpstr>Calibri</vt:lpstr>
      <vt:lpstr>Calibri Light</vt:lpstr>
      <vt:lpstr>Futura-Condensed-Normal</vt:lpstr>
      <vt:lpstr>方正舒体</vt:lpstr>
      <vt:lpstr>Tahoma</vt:lpstr>
      <vt:lpstr>Times New Roman</vt:lpstr>
      <vt:lpstr>Wingdings</vt:lpstr>
      <vt:lpstr>方正清刻本悦宋简体</vt:lpstr>
      <vt:lpstr>Office 主题</vt:lpstr>
      <vt:lpstr>1_Office Theme</vt:lpstr>
      <vt:lpstr>2_Office Theme</vt:lpstr>
      <vt:lpstr>4_Office Theme</vt:lpstr>
      <vt:lpstr>PowerPoint Presentation</vt:lpstr>
      <vt:lpstr>Luật chơi: Các em chọn một câu hỏi bất kì để trả lời. Trả lời đúng, các em được quay chọn một phần quà ngẫu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ĐÁP ÁN</vt:lpstr>
      <vt:lpstr>ĐÁP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LƯU Ý KHI PHÂN TÍCH  CÁC BIỆN PHÁP TU TỪ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134</cp:revision>
  <dcterms:created xsi:type="dcterms:W3CDTF">2018-06-04T07:16:00Z</dcterms:created>
  <dcterms:modified xsi:type="dcterms:W3CDTF">2022-11-15T01:02:10Z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